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3423900" cy="214249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Bara TH" panose="020B0502040204020203" charset="0"/>
      <p:regular r:id="rId7"/>
    </p:embeddedFont>
    <p:embeddedFont>
      <p:font typeface="Ichiko TH" panose="020B0502040204020203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540" y="-1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6032" y="1063680"/>
            <a:ext cx="3951848" cy="15798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02042" y="144706"/>
            <a:ext cx="1651677" cy="20234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75829" y="5304790"/>
            <a:ext cx="9078593" cy="696782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23699" y="13060428"/>
            <a:ext cx="11363526" cy="4250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3799" spc="288">
                <a:solidFill>
                  <a:srgbClr val="62442F"/>
                </a:solidFill>
                <a:cs typeface="Ichiko TH"/>
              </a:rPr>
              <a:t>ชื่อ-สกุล........................................................</a:t>
            </a:r>
          </a:p>
          <a:p>
            <a:pPr algn="ctr">
              <a:lnSpc>
                <a:spcPts val="8587"/>
              </a:lnSpc>
            </a:pPr>
            <a:r>
              <a:rPr lang="en-US" sz="3799" spc="288">
                <a:solidFill>
                  <a:srgbClr val="62442F"/>
                </a:solidFill>
                <a:cs typeface="Ichiko TH"/>
              </a:rPr>
              <a:t>ชื่อเล่น................ชั้นอนุบาล 2 เลขที่ ..............</a:t>
            </a:r>
          </a:p>
          <a:p>
            <a:pPr algn="ctr">
              <a:lnSpc>
                <a:spcPts val="8587"/>
              </a:lnSpc>
            </a:pPr>
            <a:r>
              <a:rPr lang="en-US" sz="3799" spc="288">
                <a:solidFill>
                  <a:srgbClr val="62442F"/>
                </a:solidFill>
                <a:cs typeface="Ichiko TH"/>
              </a:rPr>
              <a:t>นางสาวลัดดา ศรีเนินกล้วย</a:t>
            </a:r>
          </a:p>
          <a:p>
            <a:pPr algn="ctr">
              <a:lnSpc>
                <a:spcPts val="8587"/>
              </a:lnSpc>
            </a:pPr>
            <a:r>
              <a:rPr lang="en-US" sz="3799" spc="288">
                <a:solidFill>
                  <a:srgbClr val="62442F"/>
                </a:solidFill>
                <a:cs typeface="Ichiko TH"/>
              </a:rPr>
              <a:t>ครูประจำชั้น</a:t>
            </a:r>
          </a:p>
        </p:txBody>
      </p:sp>
      <p:sp>
        <p:nvSpPr>
          <p:cNvPr id="6" name="TextBox 6"/>
          <p:cNvSpPr txBox="1"/>
          <p:nvPr/>
        </p:nvSpPr>
        <p:spPr>
          <a:xfrm rot="59999">
            <a:off x="385754" y="973419"/>
            <a:ext cx="4140265" cy="1369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25"/>
              </a:lnSpc>
            </a:pPr>
            <a:r>
              <a:rPr lang="en-US" sz="7589">
                <a:solidFill>
                  <a:srgbClr val="000000"/>
                </a:solidFill>
                <a:cs typeface="Bara TH"/>
              </a:rPr>
              <a:t>การบ้าน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04875" y="18560662"/>
            <a:ext cx="10020501" cy="2026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1"/>
              </a:lnSpc>
            </a:pPr>
            <a:r>
              <a:rPr lang="en-US" sz="3699" spc="281">
                <a:solidFill>
                  <a:srgbClr val="62442F"/>
                </a:solidFill>
                <a:cs typeface="Ichiko TH"/>
              </a:rPr>
              <a:t>โรงเรียนบ้านพรหมจรรย์</a:t>
            </a:r>
          </a:p>
          <a:p>
            <a:pPr algn="ctr">
              <a:lnSpc>
                <a:spcPts val="8361"/>
              </a:lnSpc>
            </a:pPr>
            <a:r>
              <a:rPr lang="en-US" sz="3699" spc="281">
                <a:solidFill>
                  <a:srgbClr val="62442F"/>
                </a:solidFill>
                <a:cs typeface="Ichiko TH"/>
              </a:rPr>
              <a:t>สำนักงานเขตพื้นที่การศึกษาประถมศึกษาร้อยเอ็ด เขต 3</a:t>
            </a:r>
          </a:p>
        </p:txBody>
      </p:sp>
      <p:sp>
        <p:nvSpPr>
          <p:cNvPr id="8" name="TextBox 8"/>
          <p:cNvSpPr txBox="1"/>
          <p:nvPr/>
        </p:nvSpPr>
        <p:spPr>
          <a:xfrm rot="59999">
            <a:off x="4767643" y="2109974"/>
            <a:ext cx="7867315" cy="2712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25"/>
              </a:lnSpc>
            </a:pPr>
            <a:r>
              <a:rPr lang="en-US" sz="7589">
                <a:solidFill>
                  <a:srgbClr val="62442F"/>
                </a:solidFill>
                <a:cs typeface="Bara TH"/>
              </a:rPr>
              <a:t>ฝึกเขียนพยัญชนะไทย ๔๔ ตัว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</Words>
  <Application>Microsoft Office PowerPoint</Application>
  <PresentationFormat>กำหนดเอง</PresentationFormat>
  <Paragraphs>8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Calibri</vt:lpstr>
      <vt:lpstr>Bara TH</vt:lpstr>
      <vt:lpstr>Ichiko TH</vt:lpstr>
      <vt:lpstr>Arial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การบ้าน</dc:title>
  <cp:lastModifiedBy>พีซี</cp:lastModifiedBy>
  <cp:revision>1</cp:revision>
  <cp:lastPrinted>2022-10-03T14:15:50Z</cp:lastPrinted>
  <dcterms:created xsi:type="dcterms:W3CDTF">2006-08-16T00:00:00Z</dcterms:created>
  <dcterms:modified xsi:type="dcterms:W3CDTF">2022-10-03T14:17:38Z</dcterms:modified>
  <dc:identifier>DAFN_QQCs2Q</dc:identifier>
</cp:coreProperties>
</file>