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8" r:id="rId4"/>
    <p:sldId id="259" r:id="rId5"/>
  </p:sldIdLst>
  <p:sldSz cx="9906000" cy="6858000" type="A4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10" y="5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1FE0-58EF-47EA-B56F-E74AEFB4B0CF}" type="datetimeFigureOut">
              <a:rPr lang="th-TH" smtClean="0"/>
              <a:t>19/11/65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5826-677A-434F-B3DE-981FF29C0F2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5972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1FE0-58EF-47EA-B56F-E74AEFB4B0CF}" type="datetimeFigureOut">
              <a:rPr lang="th-TH" smtClean="0"/>
              <a:t>19/11/65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5826-677A-434F-B3DE-981FF29C0F2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1382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1FE0-58EF-47EA-B56F-E74AEFB4B0CF}" type="datetimeFigureOut">
              <a:rPr lang="th-TH" smtClean="0"/>
              <a:t>19/11/65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5826-677A-434F-B3DE-981FF29C0F2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513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1FE0-58EF-47EA-B56F-E74AEFB4B0CF}" type="datetimeFigureOut">
              <a:rPr lang="th-TH" smtClean="0"/>
              <a:t>19/11/65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5826-677A-434F-B3DE-981FF29C0F2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2146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1FE0-58EF-47EA-B56F-E74AEFB4B0CF}" type="datetimeFigureOut">
              <a:rPr lang="th-TH" smtClean="0"/>
              <a:t>19/11/65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5826-677A-434F-B3DE-981FF29C0F2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0044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1FE0-58EF-47EA-B56F-E74AEFB4B0CF}" type="datetimeFigureOut">
              <a:rPr lang="th-TH" smtClean="0"/>
              <a:t>19/11/65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5826-677A-434F-B3DE-981FF29C0F2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0680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1FE0-58EF-47EA-B56F-E74AEFB4B0CF}" type="datetimeFigureOut">
              <a:rPr lang="th-TH" smtClean="0"/>
              <a:t>19/11/65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5826-677A-434F-B3DE-981FF29C0F2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8181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1FE0-58EF-47EA-B56F-E74AEFB4B0CF}" type="datetimeFigureOut">
              <a:rPr lang="th-TH" smtClean="0"/>
              <a:t>19/11/65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5826-677A-434F-B3DE-981FF29C0F2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304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1FE0-58EF-47EA-B56F-E74AEFB4B0CF}" type="datetimeFigureOut">
              <a:rPr lang="th-TH" smtClean="0"/>
              <a:t>19/11/65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5826-677A-434F-B3DE-981FF29C0F2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7797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1FE0-58EF-47EA-B56F-E74AEFB4B0CF}" type="datetimeFigureOut">
              <a:rPr lang="th-TH" smtClean="0"/>
              <a:t>19/11/65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5826-677A-434F-B3DE-981FF29C0F2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237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1FE0-58EF-47EA-B56F-E74AEFB4B0CF}" type="datetimeFigureOut">
              <a:rPr lang="th-TH" smtClean="0"/>
              <a:t>19/11/65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5826-677A-434F-B3DE-981FF29C0F2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3345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E1FE0-58EF-47EA-B56F-E74AEFB4B0CF}" type="datetimeFigureOut">
              <a:rPr lang="th-TH" smtClean="0"/>
              <a:t>19/11/65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15826-677A-434F-B3DE-981FF29C0F2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435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0"/>
            <a:ext cx="4953000" cy="685800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3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82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รูปภาพ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209" y="162368"/>
            <a:ext cx="4676037" cy="6614733"/>
          </a:xfrm>
          <a:prstGeom prst="rect">
            <a:avLst/>
          </a:prstGeom>
        </p:spPr>
      </p:pic>
      <p:pic>
        <p:nvPicPr>
          <p:cNvPr id="37" name="รูปภาพ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01" y="136610"/>
            <a:ext cx="4676037" cy="6614733"/>
          </a:xfrm>
          <a:prstGeom prst="rect">
            <a:avLst/>
          </a:prstGeom>
        </p:spPr>
      </p:pic>
      <p:grpSp>
        <p:nvGrpSpPr>
          <p:cNvPr id="39" name="กลุ่ม 38"/>
          <p:cNvGrpSpPr/>
          <p:nvPr/>
        </p:nvGrpSpPr>
        <p:grpSpPr>
          <a:xfrm>
            <a:off x="360608" y="263728"/>
            <a:ext cx="4331059" cy="6281076"/>
            <a:chOff x="360608" y="250849"/>
            <a:chExt cx="4331059" cy="6281076"/>
          </a:xfrm>
        </p:grpSpPr>
        <p:grpSp>
          <p:nvGrpSpPr>
            <p:cNvPr id="22" name="กลุ่ม 21"/>
            <p:cNvGrpSpPr/>
            <p:nvPr/>
          </p:nvGrpSpPr>
          <p:grpSpPr>
            <a:xfrm>
              <a:off x="360608" y="832946"/>
              <a:ext cx="4331059" cy="5698979"/>
              <a:chOff x="360608" y="948857"/>
              <a:chExt cx="4331059" cy="5698979"/>
            </a:xfrm>
          </p:grpSpPr>
          <p:sp>
            <p:nvSpPr>
              <p:cNvPr id="6" name="กล่องข้อความ 5"/>
              <p:cNvSpPr txBox="1"/>
              <p:nvPr/>
            </p:nvSpPr>
            <p:spPr>
              <a:xfrm>
                <a:off x="360608" y="948857"/>
                <a:ext cx="430154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K2D July8" panose="02000506000000020004" pitchFamily="2" charset="-34"/>
                    <a:ea typeface="+mn-ea"/>
                    <a:cs typeface="TH K2D July8" panose="02000506000000020004" pitchFamily="2" charset="-34"/>
                  </a:rPr>
                  <a:t>อ่านวันที่.....................................................................................................................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K2D July8" panose="02000506000000020004" pitchFamily="2" charset="-34"/>
                    <a:ea typeface="+mn-ea"/>
                    <a:cs typeface="TH K2D July8" panose="02000506000000020004" pitchFamily="2" charset="-34"/>
                  </a:rPr>
                  <a:t>ชื่อหนังสือ..................................................................................................................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K2D July8" panose="02000506000000020004" pitchFamily="2" charset="-34"/>
                    <a:ea typeface="+mn-ea"/>
                    <a:cs typeface="TH K2D July8" panose="02000506000000020004" pitchFamily="2" charset="-34"/>
                  </a:rPr>
                  <a:t>ผู้แต่ง............................................................................................................................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K2D July8" panose="02000506000000020004" pitchFamily="2" charset="-34"/>
                    <a:ea typeface="+mn-ea"/>
                    <a:cs typeface="TH K2D July8" panose="02000506000000020004" pitchFamily="2" charset="-34"/>
                  </a:rPr>
                  <a:t>ประเภท.......................................................................................................................</a:t>
                </a:r>
                <a:endPara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K2D July8" panose="02000506000000020004" pitchFamily="2" charset="-34"/>
                  <a:ea typeface="+mn-ea"/>
                  <a:cs typeface="TH K2D July8" panose="02000506000000020004" pitchFamily="2" charset="-34"/>
                </a:endParaRPr>
              </a:p>
            </p:txBody>
          </p:sp>
          <p:sp>
            <p:nvSpPr>
              <p:cNvPr id="9" name="กล่องข้อความ 8"/>
              <p:cNvSpPr txBox="1"/>
              <p:nvPr/>
            </p:nvSpPr>
            <p:spPr>
              <a:xfrm>
                <a:off x="360608" y="5204040"/>
                <a:ext cx="43015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K2D July8" panose="02000506000000020004" pitchFamily="2" charset="-34"/>
                    <a:ea typeface="+mn-ea"/>
                    <a:cs typeface="TH K2D July8" panose="02000506000000020004" pitchFamily="2" charset="-34"/>
                  </a:rPr>
                  <a:t>ข้อคิด/ประโยชน์ที่ได้รับ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K2D July8" panose="02000506000000020004" pitchFamily="2" charset="-34"/>
                    <a:ea typeface="+mn-ea"/>
                    <a:cs typeface="TH K2D July8" panose="02000506000000020004" pitchFamily="2" charset="-34"/>
                  </a:rPr>
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</a:r>
                <a:endPara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K2D July8" panose="02000506000000020004" pitchFamily="2" charset="-34"/>
                  <a:ea typeface="+mn-ea"/>
                  <a:cs typeface="TH K2D July8" panose="02000506000000020004" pitchFamily="2" charset="-34"/>
                </a:endParaRPr>
              </a:p>
            </p:txBody>
          </p:sp>
          <p:sp>
            <p:nvSpPr>
              <p:cNvPr id="19" name="สี่เหลี่ยมผืนผ้า 18"/>
              <p:cNvSpPr/>
              <p:nvPr/>
            </p:nvSpPr>
            <p:spPr>
              <a:xfrm>
                <a:off x="360608" y="2365591"/>
                <a:ext cx="4331059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K2D July8" panose="02000506000000020004" pitchFamily="2" charset="-34"/>
                    <a:ea typeface="+mn-ea"/>
                    <a:cs typeface="TH K2D July8" panose="02000506000000020004" pitchFamily="2" charset="-34"/>
                  </a:rPr>
                  <a:t>สรุปเนื้อหาที่อ่าน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K2D July8" panose="02000506000000020004" pitchFamily="2" charset="-34"/>
                    <a:ea typeface="+mn-ea"/>
                    <a:cs typeface="TH K2D July8" panose="02000506000000020004" pitchFamily="2" charset="-34"/>
                  </a:rPr>
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</a:r>
                <a:endPara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K2D July8" panose="02000506000000020004" pitchFamily="2" charset="-34"/>
                  <a:ea typeface="+mn-ea"/>
                  <a:cs typeface="TH K2D July8" panose="02000506000000020004" pitchFamily="2" charset="-34"/>
                </a:endParaRPr>
              </a:p>
            </p:txBody>
          </p:sp>
          <p:sp>
            <p:nvSpPr>
              <p:cNvPr id="21" name="กล่องข้อความ 20"/>
              <p:cNvSpPr txBox="1"/>
              <p:nvPr/>
            </p:nvSpPr>
            <p:spPr>
              <a:xfrm>
                <a:off x="2164111" y="6278504"/>
                <a:ext cx="24523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K2D July8" panose="02000506000000020004" pitchFamily="2" charset="-34"/>
                    <a:ea typeface="+mn-ea"/>
                    <a:cs typeface="TH K2D July8" panose="02000506000000020004" pitchFamily="2" charset="-34"/>
                  </a:rPr>
                  <a:t>ผู้ตรวจ..........................................................</a:t>
                </a:r>
                <a:endPara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K2D July8" panose="02000506000000020004" pitchFamily="2" charset="-34"/>
                  <a:ea typeface="+mn-ea"/>
                  <a:cs typeface="TH K2D July8" panose="02000506000000020004" pitchFamily="2" charset="-34"/>
                </a:endParaRPr>
              </a:p>
            </p:txBody>
          </p:sp>
        </p:grpSp>
        <p:sp>
          <p:nvSpPr>
            <p:cNvPr id="38" name="กล่องข้อความ 37"/>
            <p:cNvSpPr txBox="1"/>
            <p:nvPr/>
          </p:nvSpPr>
          <p:spPr>
            <a:xfrm>
              <a:off x="1360599" y="250849"/>
              <a:ext cx="23310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K2D July8" panose="02000506000000020004" pitchFamily="2" charset="-34"/>
                  <a:ea typeface="+mn-ea"/>
                  <a:cs typeface="TH K2D July8" panose="02000506000000020004" pitchFamily="2" charset="-34"/>
                </a:rPr>
                <a:t>แบบบันทึกการอ่าน</a:t>
              </a:r>
              <a:endPara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ea typeface="+mn-ea"/>
                <a:cs typeface="TH K2D July8" panose="02000506000000020004" pitchFamily="2" charset="-34"/>
              </a:endParaRPr>
            </a:p>
          </p:txBody>
        </p:sp>
      </p:grpSp>
      <p:grpSp>
        <p:nvGrpSpPr>
          <p:cNvPr id="40" name="กลุ่ม 39"/>
          <p:cNvGrpSpPr/>
          <p:nvPr/>
        </p:nvGrpSpPr>
        <p:grpSpPr>
          <a:xfrm>
            <a:off x="5316827" y="244391"/>
            <a:ext cx="4331059" cy="6321952"/>
            <a:chOff x="360608" y="184215"/>
            <a:chExt cx="4331059" cy="6321952"/>
          </a:xfrm>
        </p:grpSpPr>
        <p:grpSp>
          <p:nvGrpSpPr>
            <p:cNvPr id="41" name="กลุ่ม 40"/>
            <p:cNvGrpSpPr/>
            <p:nvPr/>
          </p:nvGrpSpPr>
          <p:grpSpPr>
            <a:xfrm>
              <a:off x="360608" y="832946"/>
              <a:ext cx="4331059" cy="5673221"/>
              <a:chOff x="360608" y="948857"/>
              <a:chExt cx="4331059" cy="5673221"/>
            </a:xfrm>
          </p:grpSpPr>
          <p:sp>
            <p:nvSpPr>
              <p:cNvPr id="43" name="กล่องข้อความ 42"/>
              <p:cNvSpPr txBox="1"/>
              <p:nvPr/>
            </p:nvSpPr>
            <p:spPr>
              <a:xfrm>
                <a:off x="360608" y="948857"/>
                <a:ext cx="430154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K2D July8" panose="02000506000000020004" pitchFamily="2" charset="-34"/>
                    <a:ea typeface="+mn-ea"/>
                    <a:cs typeface="TH K2D July8" panose="02000506000000020004" pitchFamily="2" charset="-34"/>
                  </a:rPr>
                  <a:t>อ่านวันที่.....................................................................................................................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K2D July8" panose="02000506000000020004" pitchFamily="2" charset="-34"/>
                    <a:ea typeface="+mn-ea"/>
                    <a:cs typeface="TH K2D July8" panose="02000506000000020004" pitchFamily="2" charset="-34"/>
                  </a:rPr>
                  <a:t>ชื่อหนังสือ..................................................................................................................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K2D July8" panose="02000506000000020004" pitchFamily="2" charset="-34"/>
                    <a:ea typeface="+mn-ea"/>
                    <a:cs typeface="TH K2D July8" panose="02000506000000020004" pitchFamily="2" charset="-34"/>
                  </a:rPr>
                  <a:t>ผู้แต่ง............................................................................................................................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K2D July8" panose="02000506000000020004" pitchFamily="2" charset="-34"/>
                    <a:ea typeface="+mn-ea"/>
                    <a:cs typeface="TH K2D July8" panose="02000506000000020004" pitchFamily="2" charset="-34"/>
                  </a:rPr>
                  <a:t>ประเภท.......................................................................................................................</a:t>
                </a:r>
                <a:endPara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K2D July8" panose="02000506000000020004" pitchFamily="2" charset="-34"/>
                  <a:ea typeface="+mn-ea"/>
                  <a:cs typeface="TH K2D July8" panose="02000506000000020004" pitchFamily="2" charset="-34"/>
                </a:endParaRPr>
              </a:p>
            </p:txBody>
          </p:sp>
          <p:sp>
            <p:nvSpPr>
              <p:cNvPr id="44" name="กล่องข้อความ 43"/>
              <p:cNvSpPr txBox="1"/>
              <p:nvPr/>
            </p:nvSpPr>
            <p:spPr>
              <a:xfrm>
                <a:off x="360608" y="5204040"/>
                <a:ext cx="43015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K2D July8" panose="02000506000000020004" pitchFamily="2" charset="-34"/>
                    <a:ea typeface="+mn-ea"/>
                    <a:cs typeface="TH K2D July8" panose="02000506000000020004" pitchFamily="2" charset="-34"/>
                  </a:rPr>
                  <a:t>ข้อคิด/ประโยชน์ที่ได้รับ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K2D July8" panose="02000506000000020004" pitchFamily="2" charset="-34"/>
                    <a:ea typeface="+mn-ea"/>
                    <a:cs typeface="TH K2D July8" panose="02000506000000020004" pitchFamily="2" charset="-34"/>
                  </a:rPr>
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</a:r>
                <a:endPara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K2D July8" panose="02000506000000020004" pitchFamily="2" charset="-34"/>
                  <a:ea typeface="+mn-ea"/>
                  <a:cs typeface="TH K2D July8" panose="02000506000000020004" pitchFamily="2" charset="-34"/>
                </a:endParaRPr>
              </a:p>
            </p:txBody>
          </p:sp>
          <p:sp>
            <p:nvSpPr>
              <p:cNvPr id="45" name="สี่เหลี่ยมผืนผ้า 44"/>
              <p:cNvSpPr/>
              <p:nvPr/>
            </p:nvSpPr>
            <p:spPr>
              <a:xfrm>
                <a:off x="360608" y="2318294"/>
                <a:ext cx="4331059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K2D July8" panose="02000506000000020004" pitchFamily="2" charset="-34"/>
                    <a:ea typeface="+mn-ea"/>
                    <a:cs typeface="TH K2D July8" panose="02000506000000020004" pitchFamily="2" charset="-34"/>
                  </a:rPr>
                  <a:t>สรุปเนื้อหาที่อ่าน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K2D July8" panose="02000506000000020004" pitchFamily="2" charset="-34"/>
                    <a:ea typeface="+mn-ea"/>
                    <a:cs typeface="TH K2D July8" panose="02000506000000020004" pitchFamily="2" charset="-34"/>
                  </a:rPr>
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</a:r>
                <a:endPara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K2D July8" panose="02000506000000020004" pitchFamily="2" charset="-34"/>
                  <a:ea typeface="+mn-ea"/>
                  <a:cs typeface="TH K2D July8" panose="02000506000000020004" pitchFamily="2" charset="-34"/>
                </a:endParaRPr>
              </a:p>
            </p:txBody>
          </p:sp>
          <p:sp>
            <p:nvSpPr>
              <p:cNvPr id="46" name="กล่องข้อความ 45"/>
              <p:cNvSpPr txBox="1"/>
              <p:nvPr/>
            </p:nvSpPr>
            <p:spPr>
              <a:xfrm>
                <a:off x="2112595" y="6252746"/>
                <a:ext cx="24523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K2D July8" panose="02000506000000020004" pitchFamily="2" charset="-34"/>
                    <a:ea typeface="+mn-ea"/>
                    <a:cs typeface="TH K2D July8" panose="02000506000000020004" pitchFamily="2" charset="-34"/>
                  </a:rPr>
                  <a:t>ผู้ตรวจ..........................................................</a:t>
                </a:r>
                <a:endPara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K2D July8" panose="02000506000000020004" pitchFamily="2" charset="-34"/>
                  <a:ea typeface="+mn-ea"/>
                  <a:cs typeface="TH K2D July8" panose="02000506000000020004" pitchFamily="2" charset="-34"/>
                </a:endParaRPr>
              </a:p>
            </p:txBody>
          </p:sp>
        </p:grpSp>
        <p:sp>
          <p:nvSpPr>
            <p:cNvPr id="42" name="กล่องข้อความ 41"/>
            <p:cNvSpPr txBox="1"/>
            <p:nvPr/>
          </p:nvSpPr>
          <p:spPr>
            <a:xfrm>
              <a:off x="1360599" y="184215"/>
              <a:ext cx="23310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K2D July8" panose="02000506000000020004" pitchFamily="2" charset="-34"/>
                  <a:ea typeface="+mn-ea"/>
                  <a:cs typeface="TH K2D July8" panose="02000506000000020004" pitchFamily="2" charset="-34"/>
                </a:rPr>
                <a:t>แบบบันทึกการอ่าน</a:t>
              </a:r>
              <a:endPara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ea typeface="+mn-ea"/>
                <a:cs typeface="TH K2D July8" panose="0200050600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929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รูปภาพ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309" y="128788"/>
            <a:ext cx="4688230" cy="6614733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76" y="128788"/>
            <a:ext cx="4688230" cy="6614733"/>
          </a:xfrm>
          <a:prstGeom prst="rect">
            <a:avLst/>
          </a:prstGeom>
        </p:spPr>
      </p:pic>
      <p:grpSp>
        <p:nvGrpSpPr>
          <p:cNvPr id="22" name="กลุ่ม 21"/>
          <p:cNvGrpSpPr/>
          <p:nvPr/>
        </p:nvGrpSpPr>
        <p:grpSpPr>
          <a:xfrm>
            <a:off x="360608" y="223287"/>
            <a:ext cx="4331059" cy="6351032"/>
            <a:chOff x="360608" y="339198"/>
            <a:chExt cx="4331059" cy="6351032"/>
          </a:xfrm>
        </p:grpSpPr>
        <p:sp>
          <p:nvSpPr>
            <p:cNvPr id="5" name="กล่องข้อความ 4"/>
            <p:cNvSpPr txBox="1"/>
            <p:nvPr/>
          </p:nvSpPr>
          <p:spPr>
            <a:xfrm>
              <a:off x="1310424" y="339198"/>
              <a:ext cx="23310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K2D July8" panose="02000506000000020004" pitchFamily="2" charset="-34"/>
                  <a:ea typeface="+mn-ea"/>
                  <a:cs typeface="TH K2D July8" panose="02000506000000020004" pitchFamily="2" charset="-34"/>
                </a:rPr>
                <a:t>แบบบันทึกการอ่าน</a:t>
              </a:r>
              <a:endPara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ea typeface="+mn-ea"/>
                <a:cs typeface="TH K2D July8" panose="02000506000000020004" pitchFamily="2" charset="-34"/>
              </a:endParaRPr>
            </a:p>
          </p:txBody>
        </p:sp>
        <p:sp>
          <p:nvSpPr>
            <p:cNvPr id="6" name="กล่องข้อความ 5"/>
            <p:cNvSpPr txBox="1"/>
            <p:nvPr/>
          </p:nvSpPr>
          <p:spPr>
            <a:xfrm>
              <a:off x="360608" y="948857"/>
              <a:ext cx="43015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K2D July8" panose="02000506000000020004" pitchFamily="2" charset="-34"/>
                  <a:ea typeface="+mn-ea"/>
                  <a:cs typeface="TH K2D July8" panose="02000506000000020004" pitchFamily="2" charset="-34"/>
                </a:rPr>
                <a:t>อ่านวันที่.....................................................................................................................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K2D July8" panose="02000506000000020004" pitchFamily="2" charset="-34"/>
                  <a:ea typeface="+mn-ea"/>
                  <a:cs typeface="TH K2D July8" panose="02000506000000020004" pitchFamily="2" charset="-34"/>
                </a:rPr>
                <a:t>ชื่อหนังสือ..................................................................................................................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K2D July8" panose="02000506000000020004" pitchFamily="2" charset="-34"/>
                  <a:ea typeface="+mn-ea"/>
                  <a:cs typeface="TH K2D July8" panose="02000506000000020004" pitchFamily="2" charset="-34"/>
                </a:rPr>
                <a:t>ผู้แต่ง............................................................................................................................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K2D July8" panose="02000506000000020004" pitchFamily="2" charset="-34"/>
                  <a:ea typeface="+mn-ea"/>
                  <a:cs typeface="TH K2D July8" panose="02000506000000020004" pitchFamily="2" charset="-34"/>
                </a:rPr>
                <a:t>ประเภท.......................................................................................................................</a:t>
              </a:r>
              <a:endPara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ea typeface="+mn-ea"/>
                <a:cs typeface="TH K2D July8" panose="02000506000000020004" pitchFamily="2" charset="-34"/>
              </a:endParaRPr>
            </a:p>
          </p:txBody>
        </p:sp>
        <p:sp>
          <p:nvSpPr>
            <p:cNvPr id="19" name="สี่เหลี่ยมผืนผ้า 18"/>
            <p:cNvSpPr/>
            <p:nvPr/>
          </p:nvSpPr>
          <p:spPr>
            <a:xfrm>
              <a:off x="360608" y="2322482"/>
              <a:ext cx="43310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K2D July8" panose="02000506000000020004" pitchFamily="2" charset="-34"/>
                  <a:ea typeface="+mn-ea"/>
                  <a:cs typeface="TH K2D July8" panose="02000506000000020004" pitchFamily="2" charset="-34"/>
                </a:rPr>
                <a:t>วาดรูปแสดงเนื้อหาจากเรื่องที่อ่าน</a:t>
              </a:r>
              <a:endPara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ea typeface="+mn-ea"/>
                <a:cs typeface="TH K2D July8" panose="02000506000000020004" pitchFamily="2" charset="-34"/>
              </a:endParaRPr>
            </a:p>
          </p:txBody>
        </p:sp>
        <p:sp>
          <p:nvSpPr>
            <p:cNvPr id="21" name="กล่องข้อความ 20"/>
            <p:cNvSpPr txBox="1"/>
            <p:nvPr/>
          </p:nvSpPr>
          <p:spPr>
            <a:xfrm>
              <a:off x="2070814" y="6320898"/>
              <a:ext cx="24523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K2D July8" panose="02000506000000020004" pitchFamily="2" charset="-34"/>
                  <a:ea typeface="+mn-ea"/>
                  <a:cs typeface="TH K2D July8" panose="02000506000000020004" pitchFamily="2" charset="-34"/>
                </a:rPr>
                <a:t>ผู้ตรวจ..........................................................</a:t>
              </a:r>
              <a:endPara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ea typeface="+mn-ea"/>
                <a:cs typeface="TH K2D July8" panose="02000506000000020004" pitchFamily="2" charset="-34"/>
              </a:endParaRPr>
            </a:p>
          </p:txBody>
        </p:sp>
      </p:grpSp>
      <p:grpSp>
        <p:nvGrpSpPr>
          <p:cNvPr id="37" name="กลุ่ม 36"/>
          <p:cNvGrpSpPr/>
          <p:nvPr/>
        </p:nvGrpSpPr>
        <p:grpSpPr>
          <a:xfrm>
            <a:off x="5291070" y="236166"/>
            <a:ext cx="4331059" cy="6351032"/>
            <a:chOff x="360608" y="339198"/>
            <a:chExt cx="4331059" cy="6351032"/>
          </a:xfrm>
        </p:grpSpPr>
        <p:sp>
          <p:nvSpPr>
            <p:cNvPr id="39" name="กล่องข้อความ 38"/>
            <p:cNvSpPr txBox="1"/>
            <p:nvPr/>
          </p:nvSpPr>
          <p:spPr>
            <a:xfrm>
              <a:off x="1310424" y="339198"/>
              <a:ext cx="23310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K2D July8" panose="02000506000000020004" pitchFamily="2" charset="-34"/>
                  <a:ea typeface="+mn-ea"/>
                  <a:cs typeface="TH K2D July8" panose="02000506000000020004" pitchFamily="2" charset="-34"/>
                </a:rPr>
                <a:t>แบบบันทึกการอ่าน</a:t>
              </a:r>
              <a:endPara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ea typeface="+mn-ea"/>
                <a:cs typeface="TH K2D July8" panose="02000506000000020004" pitchFamily="2" charset="-34"/>
              </a:endParaRPr>
            </a:p>
          </p:txBody>
        </p:sp>
        <p:sp>
          <p:nvSpPr>
            <p:cNvPr id="40" name="กล่องข้อความ 39"/>
            <p:cNvSpPr txBox="1"/>
            <p:nvPr/>
          </p:nvSpPr>
          <p:spPr>
            <a:xfrm>
              <a:off x="360608" y="948857"/>
              <a:ext cx="43015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K2D July8" panose="02000506000000020004" pitchFamily="2" charset="-34"/>
                  <a:ea typeface="+mn-ea"/>
                  <a:cs typeface="TH K2D July8" panose="02000506000000020004" pitchFamily="2" charset="-34"/>
                </a:rPr>
                <a:t>อ่านวันที่.....................................................................................................................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K2D July8" panose="02000506000000020004" pitchFamily="2" charset="-34"/>
                  <a:ea typeface="+mn-ea"/>
                  <a:cs typeface="TH K2D July8" panose="02000506000000020004" pitchFamily="2" charset="-34"/>
                </a:rPr>
                <a:t>ชื่อหนังสือ..................................................................................................................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K2D July8" panose="02000506000000020004" pitchFamily="2" charset="-34"/>
                  <a:ea typeface="+mn-ea"/>
                  <a:cs typeface="TH K2D July8" panose="02000506000000020004" pitchFamily="2" charset="-34"/>
                </a:rPr>
                <a:t>ผู้แต่ง............................................................................................................................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K2D July8" panose="02000506000000020004" pitchFamily="2" charset="-34"/>
                  <a:ea typeface="+mn-ea"/>
                  <a:cs typeface="TH K2D July8" panose="02000506000000020004" pitchFamily="2" charset="-34"/>
                </a:rPr>
                <a:t>ประเภท.......................................................................................................................</a:t>
              </a:r>
              <a:endPara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ea typeface="+mn-ea"/>
                <a:cs typeface="TH K2D July8" panose="02000506000000020004" pitchFamily="2" charset="-34"/>
              </a:endParaRPr>
            </a:p>
          </p:txBody>
        </p:sp>
        <p:sp>
          <p:nvSpPr>
            <p:cNvPr id="43" name="สี่เหลี่ยมผืนผ้า 42"/>
            <p:cNvSpPr/>
            <p:nvPr/>
          </p:nvSpPr>
          <p:spPr>
            <a:xfrm>
              <a:off x="360608" y="2322482"/>
              <a:ext cx="43310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K2D July8" panose="02000506000000020004" pitchFamily="2" charset="-34"/>
                  <a:ea typeface="+mn-ea"/>
                  <a:cs typeface="TH K2D July8" panose="02000506000000020004" pitchFamily="2" charset="-34"/>
                </a:rPr>
                <a:t>วาดรูปแสดงเนื้อหาจากเรื่องที่อ่าน</a:t>
              </a:r>
              <a:endPara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ea typeface="+mn-ea"/>
                <a:cs typeface="TH K2D July8" panose="02000506000000020004" pitchFamily="2" charset="-34"/>
              </a:endParaRPr>
            </a:p>
          </p:txBody>
        </p:sp>
        <p:sp>
          <p:nvSpPr>
            <p:cNvPr id="45" name="กล่องข้อความ 44"/>
            <p:cNvSpPr txBox="1"/>
            <p:nvPr/>
          </p:nvSpPr>
          <p:spPr>
            <a:xfrm>
              <a:off x="2070814" y="6320898"/>
              <a:ext cx="24523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K2D July8" panose="02000506000000020004" pitchFamily="2" charset="-34"/>
                  <a:ea typeface="+mn-ea"/>
                  <a:cs typeface="TH K2D July8" panose="02000506000000020004" pitchFamily="2" charset="-34"/>
                </a:rPr>
                <a:t>ผู้ตรวจ..........................................................</a:t>
              </a:r>
              <a:endPara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ea typeface="+mn-ea"/>
                <a:cs typeface="TH K2D July8" panose="0200050600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6967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930" y="128787"/>
            <a:ext cx="4676037" cy="6663506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83" y="141666"/>
            <a:ext cx="4676037" cy="6663506"/>
          </a:xfrm>
          <a:prstGeom prst="rect">
            <a:avLst/>
          </a:prstGeom>
        </p:spPr>
      </p:pic>
      <p:grpSp>
        <p:nvGrpSpPr>
          <p:cNvPr id="22" name="กลุ่ม 21"/>
          <p:cNvGrpSpPr/>
          <p:nvPr/>
        </p:nvGrpSpPr>
        <p:grpSpPr>
          <a:xfrm>
            <a:off x="329389" y="223287"/>
            <a:ext cx="4332763" cy="6397832"/>
            <a:chOff x="329389" y="339198"/>
            <a:chExt cx="4332763" cy="6397832"/>
          </a:xfrm>
        </p:grpSpPr>
        <p:sp>
          <p:nvSpPr>
            <p:cNvPr id="5" name="กล่องข้อความ 4"/>
            <p:cNvSpPr txBox="1"/>
            <p:nvPr/>
          </p:nvSpPr>
          <p:spPr>
            <a:xfrm>
              <a:off x="1310424" y="339198"/>
              <a:ext cx="23310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K2D July8" panose="02000506000000020004" pitchFamily="2" charset="-34"/>
                  <a:ea typeface="+mn-ea"/>
                  <a:cs typeface="TH K2D July8" panose="02000506000000020004" pitchFamily="2" charset="-34"/>
                </a:rPr>
                <a:t>แบบบันทึกการอ่าน</a:t>
              </a:r>
              <a:endPara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ea typeface="+mn-ea"/>
                <a:cs typeface="TH K2D July8" panose="02000506000000020004" pitchFamily="2" charset="-34"/>
              </a:endParaRPr>
            </a:p>
          </p:txBody>
        </p:sp>
        <p:sp>
          <p:nvSpPr>
            <p:cNvPr id="6" name="กล่องข้อความ 5"/>
            <p:cNvSpPr txBox="1"/>
            <p:nvPr/>
          </p:nvSpPr>
          <p:spPr>
            <a:xfrm>
              <a:off x="360608" y="860362"/>
              <a:ext cx="43015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K2D July8" panose="02000506000000020004" pitchFamily="2" charset="-34"/>
                  <a:ea typeface="+mn-ea"/>
                  <a:cs typeface="TH K2D July8" panose="02000506000000020004" pitchFamily="2" charset="-34"/>
                </a:rPr>
                <a:t>อ่านวันที่.....................................................................................................................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K2D July8" panose="02000506000000020004" pitchFamily="2" charset="-34"/>
                  <a:ea typeface="+mn-ea"/>
                  <a:cs typeface="TH K2D July8" panose="02000506000000020004" pitchFamily="2" charset="-34"/>
                </a:rPr>
                <a:t>ชื่อหนังสือ..................................................................................................................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K2D July8" panose="02000506000000020004" pitchFamily="2" charset="-34"/>
                  <a:ea typeface="+mn-ea"/>
                  <a:cs typeface="TH K2D July8" panose="02000506000000020004" pitchFamily="2" charset="-34"/>
                </a:rPr>
                <a:t>ผู้แต่ง............................................................................................................................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K2D July8" panose="02000506000000020004" pitchFamily="2" charset="-34"/>
                  <a:ea typeface="+mn-ea"/>
                  <a:cs typeface="TH K2D July8" panose="02000506000000020004" pitchFamily="2" charset="-34"/>
                </a:rPr>
                <a:t>ประเภท.......................................................................................................................</a:t>
              </a:r>
              <a:endPara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ea typeface="+mn-ea"/>
                <a:cs typeface="TH K2D July8" panose="02000506000000020004" pitchFamily="2" charset="-34"/>
              </a:endParaRPr>
            </a:p>
          </p:txBody>
        </p:sp>
        <p:sp>
          <p:nvSpPr>
            <p:cNvPr id="19" name="สี่เหลี่ยมผืนผ้า 18"/>
            <p:cNvSpPr/>
            <p:nvPr/>
          </p:nvSpPr>
          <p:spPr>
            <a:xfrm>
              <a:off x="329389" y="2181745"/>
              <a:ext cx="43310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K2D July8" panose="02000506000000020004" pitchFamily="2" charset="-34"/>
                  <a:ea typeface="+mn-ea"/>
                  <a:cs typeface="TH K2D July8" panose="02000506000000020004" pitchFamily="2" charset="-34"/>
                </a:rPr>
                <a:t>สรุปเนื้อหาด้วยแผนผังความคิด</a:t>
              </a:r>
              <a:endPara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ea typeface="+mn-ea"/>
                <a:cs typeface="TH K2D July8" panose="02000506000000020004" pitchFamily="2" charset="-34"/>
              </a:endParaRPr>
            </a:p>
          </p:txBody>
        </p:sp>
        <p:sp>
          <p:nvSpPr>
            <p:cNvPr id="21" name="กล่องข้อความ 20"/>
            <p:cNvSpPr txBox="1"/>
            <p:nvPr/>
          </p:nvSpPr>
          <p:spPr>
            <a:xfrm>
              <a:off x="2094868" y="6367698"/>
              <a:ext cx="24523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K2D July8" panose="02000506000000020004" pitchFamily="2" charset="-34"/>
                  <a:ea typeface="+mn-ea"/>
                  <a:cs typeface="TH K2D July8" panose="02000506000000020004" pitchFamily="2" charset="-34"/>
                </a:rPr>
                <a:t>ผู้ตรวจ..........................................................</a:t>
              </a:r>
              <a:endPara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ea typeface="+mn-ea"/>
                <a:cs typeface="TH K2D July8" panose="02000506000000020004" pitchFamily="2" charset="-34"/>
              </a:endParaRPr>
            </a:p>
          </p:txBody>
        </p:sp>
      </p:grpSp>
      <p:grpSp>
        <p:nvGrpSpPr>
          <p:cNvPr id="54" name="กลุ่ม 53"/>
          <p:cNvGrpSpPr/>
          <p:nvPr/>
        </p:nvGrpSpPr>
        <p:grpSpPr>
          <a:xfrm>
            <a:off x="5362255" y="223287"/>
            <a:ext cx="4332763" cy="6397832"/>
            <a:chOff x="329389" y="339198"/>
            <a:chExt cx="4332763" cy="6397832"/>
          </a:xfrm>
        </p:grpSpPr>
        <p:sp>
          <p:nvSpPr>
            <p:cNvPr id="56" name="กล่องข้อความ 55"/>
            <p:cNvSpPr txBox="1"/>
            <p:nvPr/>
          </p:nvSpPr>
          <p:spPr>
            <a:xfrm>
              <a:off x="1310424" y="339198"/>
              <a:ext cx="23310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K2D July8" panose="02000506000000020004" pitchFamily="2" charset="-34"/>
                  <a:ea typeface="+mn-ea"/>
                  <a:cs typeface="TH K2D July8" panose="02000506000000020004" pitchFamily="2" charset="-34"/>
                </a:rPr>
                <a:t>แบบบันทึกการอ่าน</a:t>
              </a:r>
              <a:endPara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ea typeface="+mn-ea"/>
                <a:cs typeface="TH K2D July8" panose="02000506000000020004" pitchFamily="2" charset="-34"/>
              </a:endParaRPr>
            </a:p>
          </p:txBody>
        </p:sp>
        <p:sp>
          <p:nvSpPr>
            <p:cNvPr id="57" name="กล่องข้อความ 56"/>
            <p:cNvSpPr txBox="1"/>
            <p:nvPr/>
          </p:nvSpPr>
          <p:spPr>
            <a:xfrm>
              <a:off x="360608" y="860362"/>
              <a:ext cx="43015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K2D July8" panose="02000506000000020004" pitchFamily="2" charset="-34"/>
                  <a:ea typeface="+mn-ea"/>
                  <a:cs typeface="TH K2D July8" panose="02000506000000020004" pitchFamily="2" charset="-34"/>
                </a:rPr>
                <a:t>อ่านวันที่.....................................................................................................................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K2D July8" panose="02000506000000020004" pitchFamily="2" charset="-34"/>
                  <a:ea typeface="+mn-ea"/>
                  <a:cs typeface="TH K2D July8" panose="02000506000000020004" pitchFamily="2" charset="-34"/>
                </a:rPr>
                <a:t>ชื่อหนังสือ..................................................................................................................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K2D July8" panose="02000506000000020004" pitchFamily="2" charset="-34"/>
                  <a:ea typeface="+mn-ea"/>
                  <a:cs typeface="TH K2D July8" panose="02000506000000020004" pitchFamily="2" charset="-34"/>
                </a:rPr>
                <a:t>ผู้แต่ง............................................................................................................................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K2D July8" panose="02000506000000020004" pitchFamily="2" charset="-34"/>
                  <a:ea typeface="+mn-ea"/>
                  <a:cs typeface="TH K2D July8" panose="02000506000000020004" pitchFamily="2" charset="-34"/>
                </a:rPr>
                <a:t>ประเภท.......................................................................................................................</a:t>
              </a:r>
              <a:endPara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ea typeface="+mn-ea"/>
                <a:cs typeface="TH K2D July8" panose="02000506000000020004" pitchFamily="2" charset="-34"/>
              </a:endParaRPr>
            </a:p>
          </p:txBody>
        </p:sp>
        <p:sp>
          <p:nvSpPr>
            <p:cNvPr id="60" name="สี่เหลี่ยมผืนผ้า 59"/>
            <p:cNvSpPr/>
            <p:nvPr/>
          </p:nvSpPr>
          <p:spPr>
            <a:xfrm>
              <a:off x="329389" y="2181745"/>
              <a:ext cx="43310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K2D July8" panose="02000506000000020004" pitchFamily="2" charset="-34"/>
                  <a:ea typeface="+mn-ea"/>
                  <a:cs typeface="TH K2D July8" panose="02000506000000020004" pitchFamily="2" charset="-34"/>
                </a:rPr>
                <a:t>สรุปเนื้อหาด้วยแผนผังความคิด</a:t>
              </a:r>
              <a:endPara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ea typeface="+mn-ea"/>
                <a:cs typeface="TH K2D July8" panose="02000506000000020004" pitchFamily="2" charset="-34"/>
              </a:endParaRPr>
            </a:p>
          </p:txBody>
        </p:sp>
        <p:sp>
          <p:nvSpPr>
            <p:cNvPr id="62" name="กล่องข้อความ 61"/>
            <p:cNvSpPr txBox="1"/>
            <p:nvPr/>
          </p:nvSpPr>
          <p:spPr>
            <a:xfrm>
              <a:off x="2094868" y="6367698"/>
              <a:ext cx="24523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K2D July8" panose="02000506000000020004" pitchFamily="2" charset="-34"/>
                  <a:ea typeface="+mn-ea"/>
                  <a:cs typeface="TH K2D July8" panose="02000506000000020004" pitchFamily="2" charset="-34"/>
                </a:rPr>
                <a:t>ผู้ตรวจ..........................................................</a:t>
              </a:r>
              <a:endPara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K2D July8" panose="02000506000000020004" pitchFamily="2" charset="-34"/>
                <a:ea typeface="+mn-ea"/>
                <a:cs typeface="TH K2D July8" panose="0200050600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1216419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172</Words>
  <Application>Microsoft Office PowerPoint</Application>
  <PresentationFormat>กระดาษ A4 (210x297 มม.)</PresentationFormat>
  <Paragraphs>48</Paragraphs>
  <Slides>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</vt:i4>
      </vt:variant>
    </vt:vector>
  </HeadingPairs>
  <TitlesOfParts>
    <vt:vector size="11" baseType="lpstr">
      <vt:lpstr>Angsana New</vt:lpstr>
      <vt:lpstr>Arial</vt:lpstr>
      <vt:lpstr>Calibri</vt:lpstr>
      <vt:lpstr>Calibri Light</vt:lpstr>
      <vt:lpstr>Cordia New</vt:lpstr>
      <vt:lpstr>TH K2D July8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2</cp:revision>
  <dcterms:created xsi:type="dcterms:W3CDTF">2022-11-19T16:22:07Z</dcterms:created>
  <dcterms:modified xsi:type="dcterms:W3CDTF">2022-11-19T16:35:02Z</dcterms:modified>
</cp:coreProperties>
</file>