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"/>
  </p:notesMasterIdLst>
  <p:sldIdLst>
    <p:sldId id="270" r:id="rId2"/>
    <p:sldId id="269" r:id="rId3"/>
    <p:sldId id="271" r:id="rId4"/>
  </p:sldIdLst>
  <p:sldSz cx="6858000" cy="9906000" type="A4"/>
  <p:notesSz cx="6888163" cy="100203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alibri Light" panose="020F0302020204030204" pitchFamily="34" charset="0"/>
      <p:regular r:id="rId10"/>
      <p:italic r:id="rId11"/>
    </p:embeddedFont>
    <p:embeddedFont>
      <p:font typeface="Mali SemiBold" panose="00000700000000000000" pitchFamily="2" charset="-34"/>
      <p:bold r:id="rId12"/>
      <p:boldItalic r:id="rId13"/>
    </p:embeddedFont>
    <p:embeddedFont>
      <p:font typeface="TH SarabunPSK" panose="020B0500040200020003" pitchFamily="34" charset="-34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309EF4"/>
    <a:srgbClr val="FFCCFF"/>
    <a:srgbClr val="AB5E2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9638" autoAdjust="0"/>
  </p:normalViewPr>
  <p:slideViewPr>
    <p:cSldViewPr snapToGrid="0">
      <p:cViewPr varScale="1">
        <p:scale>
          <a:sx n="48" d="100"/>
          <a:sy n="48" d="100"/>
        </p:scale>
        <p:origin x="216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9052A-5749-4E8C-8CB0-5AEF8A3DCF56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3300" y="1252538"/>
            <a:ext cx="234156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16EF1-6F5C-43DD-A2DB-39496EBDA84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815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21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396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050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354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45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777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2990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130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31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792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8FCD3-099F-4E30-9A57-9C802CB39EF7}" type="datetimeFigureOut">
              <a:rPr lang="th-TH" smtClean="0"/>
              <a:t>09/10/64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1DC2-5B91-4F1B-B8C1-B7C3F31D349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107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D13B8F9-F94F-4286-873C-9A9FAB4E2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4" y="-1"/>
            <a:ext cx="6895693" cy="9981037"/>
          </a:xfrm>
          <a:prstGeom prst="rect">
            <a:avLst/>
          </a:prstGeom>
        </p:spPr>
      </p:pic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44DC9720-756D-4D51-9586-09BC93B408D6}"/>
              </a:ext>
            </a:extLst>
          </p:cNvPr>
          <p:cNvGrpSpPr/>
          <p:nvPr/>
        </p:nvGrpSpPr>
        <p:grpSpPr>
          <a:xfrm>
            <a:off x="676240" y="762841"/>
            <a:ext cx="1142928" cy="1089531"/>
            <a:chOff x="428909" y="324181"/>
            <a:chExt cx="1219867" cy="1227611"/>
          </a:xfrm>
        </p:grpSpPr>
        <p:pic>
          <p:nvPicPr>
            <p:cNvPr id="30" name="รูปภาพ 29">
              <a:extLst>
                <a:ext uri="{FF2B5EF4-FFF2-40B4-BE49-F238E27FC236}">
                  <a16:creationId xmlns:a16="http://schemas.microsoft.com/office/drawing/2014/main" id="{E885550A-9FD8-42AF-AF2D-B4CF7BC3C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09" y="324181"/>
              <a:ext cx="1219867" cy="1227611"/>
            </a:xfrm>
            <a:prstGeom prst="rect">
              <a:avLst/>
            </a:prstGeom>
          </p:spPr>
        </p:pic>
        <p:pic>
          <p:nvPicPr>
            <p:cNvPr id="31" name="รูปภาพ 30">
              <a:extLst>
                <a:ext uri="{FF2B5EF4-FFF2-40B4-BE49-F238E27FC236}">
                  <a16:creationId xmlns:a16="http://schemas.microsoft.com/office/drawing/2014/main" id="{2028AAAF-45F1-4EC9-A972-090CD5128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07" y="471394"/>
              <a:ext cx="574672" cy="785627"/>
            </a:xfrm>
            <a:prstGeom prst="rect">
              <a:avLst/>
            </a:prstGeom>
          </p:spPr>
        </p:pic>
      </p:grp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0F8D8ADF-C915-44F4-9CCB-6C73E2F9A279}"/>
              </a:ext>
            </a:extLst>
          </p:cNvPr>
          <p:cNvSpPr txBox="1"/>
          <p:nvPr/>
        </p:nvSpPr>
        <p:spPr>
          <a:xfrm>
            <a:off x="676241" y="8026133"/>
            <a:ext cx="5519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สังกัดสำนักงานเขตพื้นที่การศึกษาประถมศึกษา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………………………….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สังกัดสำนักงานคณะกรรมการการศึกษาขั้นพื้นฐาน</a:t>
            </a:r>
          </a:p>
          <a:p>
            <a:pPr algn="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กระทรวงศึกษาธิการ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839110A4-CA02-4CDE-992F-065BCA0EB390}"/>
              </a:ext>
            </a:extLst>
          </p:cNvPr>
          <p:cNvSpPr txBox="1"/>
          <p:nvPr/>
        </p:nvSpPr>
        <p:spPr>
          <a:xfrm>
            <a:off x="3162879" y="7551942"/>
            <a:ext cx="29899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โรงเรียนบ้าน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………………..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D885C0F3-E30C-402A-B5F7-B3BE12B73DF0}"/>
              </a:ext>
            </a:extLst>
          </p:cNvPr>
          <p:cNvSpPr txBox="1"/>
          <p:nvPr/>
        </p:nvSpPr>
        <p:spPr>
          <a:xfrm>
            <a:off x="1516918" y="1754281"/>
            <a:ext cx="43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</a:t>
            </a:r>
            <a:r>
              <a:rPr lang="en-US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EA794DD9-33C6-47B5-B1E8-56929B9502FE}"/>
              </a:ext>
            </a:extLst>
          </p:cNvPr>
          <p:cNvSpPr txBox="1"/>
          <p:nvPr/>
        </p:nvSpPr>
        <p:spPr>
          <a:xfrm>
            <a:off x="1797274" y="1030923"/>
            <a:ext cx="4211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ln w="76200">
                  <a:solidFill>
                    <a:schemeClr val="tx1"/>
                  </a:solidFill>
                </a:ln>
                <a:effectLst/>
                <a:latin typeface="Mali SemiBold" panose="00000700000000000000" pitchFamily="2" charset="-34"/>
                <a:ea typeface="Calibri" panose="020F0502020204030204" pitchFamily="34" charset="0"/>
                <a:cs typeface="Mali SemiBold" panose="00000700000000000000" pitchFamily="2" charset="-34"/>
              </a:rPr>
              <a:t>การบ้านปิดเทอม</a:t>
            </a:r>
            <a:endParaRPr lang="en-US" sz="4000" b="1" dirty="0">
              <a:ln w="76200">
                <a:solidFill>
                  <a:schemeClr val="tx1"/>
                </a:solidFill>
              </a:ln>
              <a:effectLst/>
              <a:latin typeface="Mali SemiBold" panose="00000700000000000000" pitchFamily="2" charset="-34"/>
              <a:ea typeface="Calibri" panose="020F0502020204030204" pitchFamily="34" charset="0"/>
              <a:cs typeface="Mali SemiBold" panose="00000700000000000000" pitchFamily="2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6D11810D-275B-4E43-A711-DA89F58F9B94}"/>
              </a:ext>
            </a:extLst>
          </p:cNvPr>
          <p:cNvSpPr txBox="1"/>
          <p:nvPr/>
        </p:nvSpPr>
        <p:spPr>
          <a:xfrm>
            <a:off x="1797273" y="1051013"/>
            <a:ext cx="4211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ln w="3175">
                  <a:solidFill>
                    <a:schemeClr val="bg1"/>
                  </a:solidFill>
                </a:ln>
                <a:gradFill>
                  <a:gsLst>
                    <a:gs pos="0">
                      <a:srgbClr val="309EF4"/>
                    </a:gs>
                    <a:gs pos="52000">
                      <a:srgbClr val="00B0F0"/>
                    </a:gs>
                    <a:gs pos="54000">
                      <a:srgbClr val="FF33CC"/>
                    </a:gs>
                    <a:gs pos="100000">
                      <a:srgbClr val="FF33CC"/>
                    </a:gs>
                  </a:gsLst>
                  <a:lin ang="5400000" scaled="1"/>
                </a:gradFill>
                <a:effectLst/>
                <a:latin typeface="Mali SemiBold" panose="00000700000000000000" pitchFamily="2" charset="-34"/>
                <a:ea typeface="Calibri" panose="020F0502020204030204" pitchFamily="34" charset="0"/>
                <a:cs typeface="Mali SemiBold" panose="00000700000000000000" pitchFamily="2" charset="-34"/>
              </a:rPr>
              <a:t>การบ้านปิดเทอม</a:t>
            </a:r>
            <a:endParaRPr lang="en-US" sz="4000" b="1" dirty="0">
              <a:ln w="3175">
                <a:solidFill>
                  <a:schemeClr val="bg1"/>
                </a:solidFill>
              </a:ln>
              <a:gradFill>
                <a:gsLst>
                  <a:gs pos="0">
                    <a:srgbClr val="309EF4"/>
                  </a:gs>
                  <a:gs pos="52000">
                    <a:srgbClr val="00B0F0"/>
                  </a:gs>
                  <a:gs pos="54000">
                    <a:srgbClr val="FF33CC"/>
                  </a:gs>
                  <a:gs pos="100000">
                    <a:srgbClr val="FF33CC"/>
                  </a:gs>
                </a:gsLst>
                <a:lin ang="5400000" scaled="1"/>
              </a:gradFill>
              <a:effectLst/>
              <a:latin typeface="Mali SemiBold" panose="00000700000000000000" pitchFamily="2" charset="-34"/>
              <a:ea typeface="Calibri" panose="020F0502020204030204" pitchFamily="34" charset="0"/>
              <a:cs typeface="Mali SemiBold" panose="000007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C5AEB871-13E8-486F-A25F-AEA7A67CA974}"/>
              </a:ext>
            </a:extLst>
          </p:cNvPr>
          <p:cNvSpPr txBox="1"/>
          <p:nvPr/>
        </p:nvSpPr>
        <p:spPr>
          <a:xfrm>
            <a:off x="2076309" y="4046596"/>
            <a:ext cx="43930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b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ด.ช…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ชั้นอนุบาล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b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1B203E88-6223-4E31-9FD7-5A742260E2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21" y="3199689"/>
            <a:ext cx="2500813" cy="291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D13B8F9-F94F-4286-873C-9A9FAB4E2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4" y="-1"/>
            <a:ext cx="6895693" cy="9981037"/>
          </a:xfrm>
          <a:prstGeom prst="rect">
            <a:avLst/>
          </a:prstGeom>
        </p:spPr>
      </p:pic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44DC9720-756D-4D51-9586-09BC93B408D6}"/>
              </a:ext>
            </a:extLst>
          </p:cNvPr>
          <p:cNvGrpSpPr/>
          <p:nvPr/>
        </p:nvGrpSpPr>
        <p:grpSpPr>
          <a:xfrm>
            <a:off x="676240" y="762841"/>
            <a:ext cx="1142928" cy="1089531"/>
            <a:chOff x="428909" y="324181"/>
            <a:chExt cx="1219867" cy="1227611"/>
          </a:xfrm>
        </p:grpSpPr>
        <p:pic>
          <p:nvPicPr>
            <p:cNvPr id="30" name="รูปภาพ 29">
              <a:extLst>
                <a:ext uri="{FF2B5EF4-FFF2-40B4-BE49-F238E27FC236}">
                  <a16:creationId xmlns:a16="http://schemas.microsoft.com/office/drawing/2014/main" id="{E885550A-9FD8-42AF-AF2D-B4CF7BC3C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09" y="324181"/>
              <a:ext cx="1219867" cy="1227611"/>
            </a:xfrm>
            <a:prstGeom prst="rect">
              <a:avLst/>
            </a:prstGeom>
          </p:spPr>
        </p:pic>
        <p:pic>
          <p:nvPicPr>
            <p:cNvPr id="31" name="รูปภาพ 30">
              <a:extLst>
                <a:ext uri="{FF2B5EF4-FFF2-40B4-BE49-F238E27FC236}">
                  <a16:creationId xmlns:a16="http://schemas.microsoft.com/office/drawing/2014/main" id="{2028AAAF-45F1-4EC9-A972-090CD5128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07" y="471394"/>
              <a:ext cx="574672" cy="785627"/>
            </a:xfrm>
            <a:prstGeom prst="rect">
              <a:avLst/>
            </a:prstGeom>
          </p:spPr>
        </p:pic>
      </p:grp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0F8D8ADF-C915-44F4-9CCB-6C73E2F9A279}"/>
              </a:ext>
            </a:extLst>
          </p:cNvPr>
          <p:cNvSpPr txBox="1"/>
          <p:nvPr/>
        </p:nvSpPr>
        <p:spPr>
          <a:xfrm>
            <a:off x="676241" y="8026133"/>
            <a:ext cx="55198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สังกัดสำนักงานเขตพื้นที่การศึกษาประถมศึกษา</a:t>
            </a:r>
            <a:r>
              <a:rPr lang="en-US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</a:t>
            </a:r>
            <a:endParaRPr lang="th-TH" sz="2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สังกัดสำนักงานคณะกรรมการการศึกษาขั้นพื้นฐาน</a:t>
            </a:r>
          </a:p>
          <a:p>
            <a:pPr algn="r"/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กระทรวงศึกษาธิการ</a:t>
            </a:r>
          </a:p>
        </p:txBody>
      </p:sp>
      <p:sp>
        <p:nvSpPr>
          <p:cNvPr id="44" name="กล่องข้อความ 43">
            <a:extLst>
              <a:ext uri="{FF2B5EF4-FFF2-40B4-BE49-F238E27FC236}">
                <a16:creationId xmlns:a16="http://schemas.microsoft.com/office/drawing/2014/main" id="{839110A4-CA02-4CDE-992F-065BCA0EB390}"/>
              </a:ext>
            </a:extLst>
          </p:cNvPr>
          <p:cNvSpPr txBox="1"/>
          <p:nvPr/>
        </p:nvSpPr>
        <p:spPr>
          <a:xfrm>
            <a:off x="3553065" y="7551942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โรงเรียนบ้าน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D885C0F3-E30C-402A-B5F7-B3BE12B73DF0}"/>
              </a:ext>
            </a:extLst>
          </p:cNvPr>
          <p:cNvSpPr txBox="1"/>
          <p:nvPr/>
        </p:nvSpPr>
        <p:spPr>
          <a:xfrm>
            <a:off x="1516918" y="1754281"/>
            <a:ext cx="4393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ภาคเรียนที่ </a:t>
            </a:r>
            <a:r>
              <a:rPr lang="en-US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  </a:t>
            </a:r>
            <a: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ปีการศึกษา </a:t>
            </a:r>
            <a:r>
              <a:rPr lang="en-US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EA794DD9-33C6-47B5-B1E8-56929B9502FE}"/>
              </a:ext>
            </a:extLst>
          </p:cNvPr>
          <p:cNvSpPr txBox="1"/>
          <p:nvPr/>
        </p:nvSpPr>
        <p:spPr>
          <a:xfrm>
            <a:off x="1797274" y="1030923"/>
            <a:ext cx="4211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ln w="76200">
                  <a:solidFill>
                    <a:schemeClr val="tx1"/>
                  </a:solidFill>
                </a:ln>
                <a:effectLst/>
                <a:latin typeface="Mali SemiBold" panose="00000700000000000000" pitchFamily="2" charset="-34"/>
                <a:ea typeface="Calibri" panose="020F0502020204030204" pitchFamily="34" charset="0"/>
                <a:cs typeface="Mali SemiBold" panose="00000700000000000000" pitchFamily="2" charset="-34"/>
              </a:rPr>
              <a:t>การบ้านปิดเทอม</a:t>
            </a:r>
            <a:endParaRPr lang="en-US" sz="4000" b="1" dirty="0">
              <a:ln w="76200">
                <a:solidFill>
                  <a:schemeClr val="tx1"/>
                </a:solidFill>
              </a:ln>
              <a:effectLst/>
              <a:latin typeface="Mali SemiBold" panose="00000700000000000000" pitchFamily="2" charset="-34"/>
              <a:ea typeface="Calibri" panose="020F0502020204030204" pitchFamily="34" charset="0"/>
              <a:cs typeface="Mali SemiBold" panose="00000700000000000000" pitchFamily="2" charset="-34"/>
            </a:endParaRP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6D11810D-275B-4E43-A711-DA89F58F9B94}"/>
              </a:ext>
            </a:extLst>
          </p:cNvPr>
          <p:cNvSpPr txBox="1"/>
          <p:nvPr/>
        </p:nvSpPr>
        <p:spPr>
          <a:xfrm>
            <a:off x="1797273" y="1051013"/>
            <a:ext cx="42114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th-TH" sz="4000" b="1" dirty="0">
                <a:ln w="3175">
                  <a:solidFill>
                    <a:schemeClr val="bg1"/>
                  </a:solidFill>
                </a:ln>
                <a:gradFill>
                  <a:gsLst>
                    <a:gs pos="0">
                      <a:srgbClr val="309EF4"/>
                    </a:gs>
                    <a:gs pos="52000">
                      <a:srgbClr val="00B0F0"/>
                    </a:gs>
                    <a:gs pos="54000">
                      <a:srgbClr val="FF33CC"/>
                    </a:gs>
                    <a:gs pos="100000">
                      <a:srgbClr val="FF33CC"/>
                    </a:gs>
                  </a:gsLst>
                  <a:lin ang="5400000" scaled="1"/>
                </a:gradFill>
                <a:effectLst/>
                <a:latin typeface="Mali SemiBold" panose="00000700000000000000" pitchFamily="2" charset="-34"/>
                <a:ea typeface="Calibri" panose="020F0502020204030204" pitchFamily="34" charset="0"/>
                <a:cs typeface="Mali SemiBold" panose="00000700000000000000" pitchFamily="2" charset="-34"/>
              </a:rPr>
              <a:t>การบ้านปิดเทอม</a:t>
            </a:r>
            <a:endParaRPr lang="en-US" sz="4000" b="1" dirty="0">
              <a:ln w="3175">
                <a:solidFill>
                  <a:schemeClr val="bg1"/>
                </a:solidFill>
              </a:ln>
              <a:gradFill>
                <a:gsLst>
                  <a:gs pos="0">
                    <a:srgbClr val="309EF4"/>
                  </a:gs>
                  <a:gs pos="52000">
                    <a:srgbClr val="00B0F0"/>
                  </a:gs>
                  <a:gs pos="54000">
                    <a:srgbClr val="FF33CC"/>
                  </a:gs>
                  <a:gs pos="100000">
                    <a:srgbClr val="FF33CC"/>
                  </a:gs>
                </a:gsLst>
                <a:lin ang="5400000" scaled="1"/>
              </a:gradFill>
              <a:effectLst/>
              <a:latin typeface="Mali SemiBold" panose="00000700000000000000" pitchFamily="2" charset="-34"/>
              <a:ea typeface="Calibri" panose="020F0502020204030204" pitchFamily="34" charset="0"/>
              <a:cs typeface="Mali SemiBold" panose="00000700000000000000" pitchFamily="2" charset="-34"/>
            </a:endParaRPr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C5AEB871-13E8-486F-A25F-AEA7A67CA974}"/>
              </a:ext>
            </a:extLst>
          </p:cNvPr>
          <p:cNvSpPr txBox="1"/>
          <p:nvPr/>
        </p:nvSpPr>
        <p:spPr>
          <a:xfrm>
            <a:off x="2076309" y="4046596"/>
            <a:ext cx="43930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b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ด.ญ…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………………………..</a:t>
            </a:r>
            <a:b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ชั้นอนุบาล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br>
              <a:rPr lang="th-TH" sz="3200" b="1" dirty="0">
                <a:solidFill>
                  <a:srgbClr val="0000FF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3200" b="1" dirty="0">
              <a:solidFill>
                <a:srgbClr val="0000FF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E141829-5FFA-4A20-9B32-1B0B1626D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52" y="3123057"/>
            <a:ext cx="2501641" cy="29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7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AD13B8F9-F94F-4286-873C-9A9FAB4E21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94" y="-1"/>
            <a:ext cx="6895693" cy="9981037"/>
          </a:xfrm>
          <a:prstGeom prst="rect">
            <a:avLst/>
          </a:prstGeom>
        </p:spPr>
      </p:pic>
      <p:grpSp>
        <p:nvGrpSpPr>
          <p:cNvPr id="29" name="กลุ่ม 28">
            <a:extLst>
              <a:ext uri="{FF2B5EF4-FFF2-40B4-BE49-F238E27FC236}">
                <a16:creationId xmlns:a16="http://schemas.microsoft.com/office/drawing/2014/main" id="{44DC9720-756D-4D51-9586-09BC93B408D6}"/>
              </a:ext>
            </a:extLst>
          </p:cNvPr>
          <p:cNvGrpSpPr/>
          <p:nvPr/>
        </p:nvGrpSpPr>
        <p:grpSpPr>
          <a:xfrm>
            <a:off x="3001177" y="3495597"/>
            <a:ext cx="1142928" cy="1089531"/>
            <a:chOff x="428909" y="324181"/>
            <a:chExt cx="1219867" cy="1227611"/>
          </a:xfrm>
        </p:grpSpPr>
        <p:pic>
          <p:nvPicPr>
            <p:cNvPr id="30" name="รูปภาพ 29">
              <a:extLst>
                <a:ext uri="{FF2B5EF4-FFF2-40B4-BE49-F238E27FC236}">
                  <a16:creationId xmlns:a16="http://schemas.microsoft.com/office/drawing/2014/main" id="{E885550A-9FD8-42AF-AF2D-B4CF7BC3C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909" y="324181"/>
              <a:ext cx="1219867" cy="1227611"/>
            </a:xfrm>
            <a:prstGeom prst="rect">
              <a:avLst/>
            </a:prstGeom>
          </p:spPr>
        </p:pic>
        <p:pic>
          <p:nvPicPr>
            <p:cNvPr id="31" name="รูปภาพ 30">
              <a:extLst>
                <a:ext uri="{FF2B5EF4-FFF2-40B4-BE49-F238E27FC236}">
                  <a16:creationId xmlns:a16="http://schemas.microsoft.com/office/drawing/2014/main" id="{2028AAAF-45F1-4EC9-A972-090CD5128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507" y="471394"/>
              <a:ext cx="574672" cy="785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9669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883</TotalTime>
  <Words>126</Words>
  <Application>Microsoft Office PowerPoint</Application>
  <PresentationFormat>กระดาษ A4 (210x297 มม.)</PresentationFormat>
  <Paragraphs>16</Paragraphs>
  <Slides>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9" baseType="lpstr">
      <vt:lpstr>Calibri</vt:lpstr>
      <vt:lpstr>Arial</vt:lpstr>
      <vt:lpstr>TH SarabunPSK</vt:lpstr>
      <vt:lpstr>Mali SemiBold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Gunyalax Chipubat</dc:creator>
  <cp:lastModifiedBy>khundarlie@gmail.com</cp:lastModifiedBy>
  <cp:revision>56</cp:revision>
  <cp:lastPrinted>2021-10-09T11:55:33Z</cp:lastPrinted>
  <dcterms:created xsi:type="dcterms:W3CDTF">2021-04-01T13:19:59Z</dcterms:created>
  <dcterms:modified xsi:type="dcterms:W3CDTF">2021-10-09T12:03:03Z</dcterms:modified>
</cp:coreProperties>
</file>