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>
        <p:scale>
          <a:sx n="106" d="100"/>
          <a:sy n="106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412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55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677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336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673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692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197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613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078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453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276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A4EB8-A41E-426F-93D2-63D80AEC13A8}" type="datetimeFigureOut">
              <a:rPr lang="th-TH" smtClean="0"/>
              <a:t>04/02/66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D462-A220-492C-817B-6ABD3D9E69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310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6">
            <a:extLst>
              <a:ext uri="{FF2B5EF4-FFF2-40B4-BE49-F238E27FC236}">
                <a16:creationId xmlns:a16="http://schemas.microsoft.com/office/drawing/2014/main" id="{3CB5F564-D56D-69A8-FCC4-FAAC074CD364}"/>
              </a:ext>
            </a:extLst>
          </p:cNvPr>
          <p:cNvSpPr txBox="1"/>
          <p:nvPr/>
        </p:nvSpPr>
        <p:spPr>
          <a:xfrm>
            <a:off x="5851374" y="1839527"/>
            <a:ext cx="240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ชั้นประถมศึกษาปีที่ </a:t>
            </a:r>
            <a:r>
              <a:rPr lang="en-US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3</a:t>
            </a:r>
            <a:r>
              <a:rPr lang="th-TH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 </a:t>
            </a:r>
          </a:p>
        </p:txBody>
      </p:sp>
      <p:sp>
        <p:nvSpPr>
          <p:cNvPr id="14" name="Rectangle: Rounded Corners 25">
            <a:extLst>
              <a:ext uri="{FF2B5EF4-FFF2-40B4-BE49-F238E27FC236}">
                <a16:creationId xmlns:a16="http://schemas.microsoft.com/office/drawing/2014/main" id="{07428AAD-DD1C-3314-877B-229D2F2EA8D7}"/>
              </a:ext>
            </a:extLst>
          </p:cNvPr>
          <p:cNvSpPr/>
          <p:nvPr/>
        </p:nvSpPr>
        <p:spPr>
          <a:xfrm>
            <a:off x="6230319" y="2285600"/>
            <a:ext cx="3376302" cy="607443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MN PANGPING" pitchFamily="2" charset="0"/>
              <a:cs typeface="MN PANGPING" pitchFamily="2" charset="0"/>
            </a:endParaRPr>
          </a:p>
        </p:txBody>
      </p:sp>
      <p:sp>
        <p:nvSpPr>
          <p:cNvPr id="15" name="TextBox 26">
            <a:extLst>
              <a:ext uri="{FF2B5EF4-FFF2-40B4-BE49-F238E27FC236}">
                <a16:creationId xmlns:a16="http://schemas.microsoft.com/office/drawing/2014/main" id="{0EB35EF8-BB88-0E54-B5A0-675F67485FF8}"/>
              </a:ext>
            </a:extLst>
          </p:cNvPr>
          <p:cNvSpPr txBox="1"/>
          <p:nvPr/>
        </p:nvSpPr>
        <p:spPr>
          <a:xfrm>
            <a:off x="5836032" y="2305083"/>
            <a:ext cx="43193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600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เด็กชายยินดี ดีใจ</a:t>
            </a:r>
          </a:p>
        </p:txBody>
      </p:sp>
      <p:sp>
        <p:nvSpPr>
          <p:cNvPr id="16" name="TextBox 33">
            <a:extLst>
              <a:ext uri="{FF2B5EF4-FFF2-40B4-BE49-F238E27FC236}">
                <a16:creationId xmlns:a16="http://schemas.microsoft.com/office/drawing/2014/main" id="{9A8CDBFF-5F97-66DF-DCD2-8F1C7E213C4F}"/>
              </a:ext>
            </a:extLst>
          </p:cNvPr>
          <p:cNvSpPr txBox="1"/>
          <p:nvPr/>
        </p:nvSpPr>
        <p:spPr>
          <a:xfrm>
            <a:off x="5299063" y="512191"/>
            <a:ext cx="31462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dirty="0">
                <a:ln w="0"/>
                <a:latin typeface="MN PANGPING" pitchFamily="2" charset="0"/>
                <a:cs typeface="MN PANGPING" pitchFamily="2" charset="0"/>
              </a:rPr>
              <a:t>สมุดบันทึก</a:t>
            </a:r>
            <a:br>
              <a:rPr lang="th-TH" sz="4400" dirty="0">
                <a:ln w="0"/>
                <a:latin typeface="MN PANGPING" pitchFamily="2" charset="0"/>
                <a:cs typeface="MN PANGPING" pitchFamily="2" charset="0"/>
              </a:rPr>
            </a:br>
            <a:r>
              <a:rPr lang="th-TH" sz="4400" dirty="0">
                <a:ln w="0"/>
                <a:latin typeface="MN PANGPING" pitchFamily="2" charset="0"/>
                <a:cs typeface="MN PANGPING" pitchFamily="2" charset="0"/>
              </a:rPr>
              <a:t>การอ่าน</a:t>
            </a:r>
          </a:p>
        </p:txBody>
      </p:sp>
      <p:sp>
        <p:nvSpPr>
          <p:cNvPr id="33" name="วงรี 32">
            <a:extLst>
              <a:ext uri="{FF2B5EF4-FFF2-40B4-BE49-F238E27FC236}">
                <a16:creationId xmlns:a16="http://schemas.microsoft.com/office/drawing/2014/main" id="{D5CC2977-937B-A008-FDC3-7FCBB00B05CD}"/>
              </a:ext>
            </a:extLst>
          </p:cNvPr>
          <p:cNvSpPr/>
          <p:nvPr/>
        </p:nvSpPr>
        <p:spPr>
          <a:xfrm>
            <a:off x="1554997" y="5684642"/>
            <a:ext cx="1534332" cy="15840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5" name="กลุ่ม 34">
            <a:extLst>
              <a:ext uri="{FF2B5EF4-FFF2-40B4-BE49-F238E27FC236}">
                <a16:creationId xmlns:a16="http://schemas.microsoft.com/office/drawing/2014/main" id="{A8C5FD57-987A-0064-6C37-1307A1C9E15C}"/>
              </a:ext>
            </a:extLst>
          </p:cNvPr>
          <p:cNvGrpSpPr/>
          <p:nvPr/>
        </p:nvGrpSpPr>
        <p:grpSpPr>
          <a:xfrm>
            <a:off x="-274890" y="5684641"/>
            <a:ext cx="4131385" cy="1584064"/>
            <a:chOff x="-274890" y="5684641"/>
            <a:chExt cx="4131385" cy="1584064"/>
          </a:xfrm>
        </p:grpSpPr>
        <p:sp>
          <p:nvSpPr>
            <p:cNvPr id="31" name="วงรี 30">
              <a:extLst>
                <a:ext uri="{FF2B5EF4-FFF2-40B4-BE49-F238E27FC236}">
                  <a16:creationId xmlns:a16="http://schemas.microsoft.com/office/drawing/2014/main" id="{6C170EA0-E21F-E7C7-4D37-81116976333F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2" name="วงรี 31">
              <a:extLst>
                <a:ext uri="{FF2B5EF4-FFF2-40B4-BE49-F238E27FC236}">
                  <a16:creationId xmlns:a16="http://schemas.microsoft.com/office/drawing/2014/main" id="{4A3981B8-6C7E-DA4D-3F94-92091A098F8B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วงรี 33">
              <a:extLst>
                <a:ext uri="{FF2B5EF4-FFF2-40B4-BE49-F238E27FC236}">
                  <a16:creationId xmlns:a16="http://schemas.microsoft.com/office/drawing/2014/main" id="{CF70EA11-DFAE-35EC-9FF4-E21AC47ED843}"/>
                </a:ext>
              </a:extLst>
            </p:cNvPr>
            <p:cNvSpPr/>
            <p:nvPr/>
          </p:nvSpPr>
          <p:spPr>
            <a:xfrm>
              <a:off x="2322163" y="5684642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36" name="กลุ่ม 35">
            <a:extLst>
              <a:ext uri="{FF2B5EF4-FFF2-40B4-BE49-F238E27FC236}">
                <a16:creationId xmlns:a16="http://schemas.microsoft.com/office/drawing/2014/main" id="{7414B83C-FB7D-ACA6-4162-FA4A19674BFA}"/>
              </a:ext>
            </a:extLst>
          </p:cNvPr>
          <p:cNvGrpSpPr/>
          <p:nvPr/>
        </p:nvGrpSpPr>
        <p:grpSpPr>
          <a:xfrm>
            <a:off x="3240480" y="5684640"/>
            <a:ext cx="2508142" cy="1584063"/>
            <a:chOff x="-274890" y="5684641"/>
            <a:chExt cx="2508142" cy="1584063"/>
          </a:xfrm>
        </p:grpSpPr>
        <p:sp>
          <p:nvSpPr>
            <p:cNvPr id="37" name="วงรี 36">
              <a:extLst>
                <a:ext uri="{FF2B5EF4-FFF2-40B4-BE49-F238E27FC236}">
                  <a16:creationId xmlns:a16="http://schemas.microsoft.com/office/drawing/2014/main" id="{571DE11C-C7EA-B07C-6013-C9C162231F80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8" name="วงรี 37">
              <a:extLst>
                <a:ext uri="{FF2B5EF4-FFF2-40B4-BE49-F238E27FC236}">
                  <a16:creationId xmlns:a16="http://schemas.microsoft.com/office/drawing/2014/main" id="{E8EDFFDC-99F1-91B9-C23F-3685BD517E4E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0" name="กลุ่ม 39">
            <a:extLst>
              <a:ext uri="{FF2B5EF4-FFF2-40B4-BE49-F238E27FC236}">
                <a16:creationId xmlns:a16="http://schemas.microsoft.com/office/drawing/2014/main" id="{E18CED82-0392-F502-A9FC-A89297DAA8F2}"/>
              </a:ext>
            </a:extLst>
          </p:cNvPr>
          <p:cNvGrpSpPr/>
          <p:nvPr/>
        </p:nvGrpSpPr>
        <p:grpSpPr>
          <a:xfrm>
            <a:off x="5131190" y="5730370"/>
            <a:ext cx="2508142" cy="1584063"/>
            <a:chOff x="-274890" y="5684641"/>
            <a:chExt cx="2508142" cy="1584063"/>
          </a:xfrm>
        </p:grpSpPr>
        <p:sp>
          <p:nvSpPr>
            <p:cNvPr id="41" name="วงรี 40">
              <a:extLst>
                <a:ext uri="{FF2B5EF4-FFF2-40B4-BE49-F238E27FC236}">
                  <a16:creationId xmlns:a16="http://schemas.microsoft.com/office/drawing/2014/main" id="{A6CAE524-4D48-BD93-4195-431EB7C42935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2" name="วงรี 41">
              <a:extLst>
                <a:ext uri="{FF2B5EF4-FFF2-40B4-BE49-F238E27FC236}">
                  <a16:creationId xmlns:a16="http://schemas.microsoft.com/office/drawing/2014/main" id="{D397F5FA-E9E6-E0A3-03D3-CBF70EBCB66E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4" name="กลุ่ม 43">
            <a:extLst>
              <a:ext uri="{FF2B5EF4-FFF2-40B4-BE49-F238E27FC236}">
                <a16:creationId xmlns:a16="http://schemas.microsoft.com/office/drawing/2014/main" id="{3DAF45E2-C369-41B8-0535-C66DF6C56EDB}"/>
              </a:ext>
            </a:extLst>
          </p:cNvPr>
          <p:cNvGrpSpPr/>
          <p:nvPr/>
        </p:nvGrpSpPr>
        <p:grpSpPr>
          <a:xfrm>
            <a:off x="7021900" y="5773245"/>
            <a:ext cx="2508142" cy="1584063"/>
            <a:chOff x="-274890" y="5684641"/>
            <a:chExt cx="2508142" cy="1584063"/>
          </a:xfrm>
        </p:grpSpPr>
        <p:sp>
          <p:nvSpPr>
            <p:cNvPr id="45" name="วงรี 44">
              <a:extLst>
                <a:ext uri="{FF2B5EF4-FFF2-40B4-BE49-F238E27FC236}">
                  <a16:creationId xmlns:a16="http://schemas.microsoft.com/office/drawing/2014/main" id="{8F832B72-605D-3DA4-F5D1-212677E5915D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6" name="วงรี 45">
              <a:extLst>
                <a:ext uri="{FF2B5EF4-FFF2-40B4-BE49-F238E27FC236}">
                  <a16:creationId xmlns:a16="http://schemas.microsoft.com/office/drawing/2014/main" id="{591B8DA3-2FF1-3333-F469-A4133D0AE683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49" name="วงรี 48">
            <a:extLst>
              <a:ext uri="{FF2B5EF4-FFF2-40B4-BE49-F238E27FC236}">
                <a16:creationId xmlns:a16="http://schemas.microsoft.com/office/drawing/2014/main" id="{BC8F8711-C022-6131-9D61-54EA44E1DCE6}"/>
              </a:ext>
            </a:extLst>
          </p:cNvPr>
          <p:cNvSpPr/>
          <p:nvPr/>
        </p:nvSpPr>
        <p:spPr>
          <a:xfrm>
            <a:off x="8754962" y="5769881"/>
            <a:ext cx="1534332" cy="15840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2" name="รูปภาพ 51">
            <a:extLst>
              <a:ext uri="{FF2B5EF4-FFF2-40B4-BE49-F238E27FC236}">
                <a16:creationId xmlns:a16="http://schemas.microsoft.com/office/drawing/2014/main" id="{35CCC993-BA3F-EDF7-A1B4-E39C66B864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67" b="76902"/>
          <a:stretch/>
        </p:blipFill>
        <p:spPr>
          <a:xfrm>
            <a:off x="7801775" y="2834063"/>
            <a:ext cx="2032218" cy="808855"/>
          </a:xfrm>
          <a:prstGeom prst="rect">
            <a:avLst/>
          </a:prstGeom>
        </p:spPr>
      </p:pic>
      <p:pic>
        <p:nvPicPr>
          <p:cNvPr id="54" name="รูปภาพ 53">
            <a:extLst>
              <a:ext uri="{FF2B5EF4-FFF2-40B4-BE49-F238E27FC236}">
                <a16:creationId xmlns:a16="http://schemas.microsoft.com/office/drawing/2014/main" id="{C681CCCA-CF60-E7D6-9A5A-BD97FFDC62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47" t="23609" r="28830" b="50000"/>
          <a:stretch/>
        </p:blipFill>
        <p:spPr>
          <a:xfrm>
            <a:off x="8111576" y="345645"/>
            <a:ext cx="1626665" cy="1594507"/>
          </a:xfrm>
          <a:prstGeom prst="rect">
            <a:avLst/>
          </a:prstGeom>
        </p:spPr>
      </p:pic>
      <p:pic>
        <p:nvPicPr>
          <p:cNvPr id="56" name="รูปภาพ 55">
            <a:extLst>
              <a:ext uri="{FF2B5EF4-FFF2-40B4-BE49-F238E27FC236}">
                <a16:creationId xmlns:a16="http://schemas.microsoft.com/office/drawing/2014/main" id="{E021E77F-2B28-6AC6-8B3E-EEEAE3E295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15" r="62889" b="22260"/>
          <a:stretch/>
        </p:blipFill>
        <p:spPr>
          <a:xfrm>
            <a:off x="7761658" y="5267952"/>
            <a:ext cx="1882245" cy="1010586"/>
          </a:xfrm>
          <a:prstGeom prst="rect">
            <a:avLst/>
          </a:prstGeom>
        </p:spPr>
      </p:pic>
      <p:sp>
        <p:nvSpPr>
          <p:cNvPr id="57" name="TextBox 33">
            <a:extLst>
              <a:ext uri="{FF2B5EF4-FFF2-40B4-BE49-F238E27FC236}">
                <a16:creationId xmlns:a16="http://schemas.microsoft.com/office/drawing/2014/main" id="{AACB3CCF-7013-1D70-EC92-9FB76792512D}"/>
              </a:ext>
            </a:extLst>
          </p:cNvPr>
          <p:cNvSpPr txBox="1"/>
          <p:nvPr/>
        </p:nvSpPr>
        <p:spPr>
          <a:xfrm>
            <a:off x="1068085" y="2931094"/>
            <a:ext cx="3146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ln w="0"/>
                <a:latin typeface="MN PANGPING" pitchFamily="2" charset="0"/>
                <a:cs typeface="MN PANGPING" pitchFamily="2" charset="0"/>
              </a:rPr>
              <a:t>การอ่านสามารถพาเรา</a:t>
            </a:r>
            <a:br>
              <a:rPr lang="th-TH" dirty="0">
                <a:ln w="0"/>
                <a:latin typeface="MN PANGPING" pitchFamily="2" charset="0"/>
                <a:cs typeface="MN PANGPING" pitchFamily="2" charset="0"/>
              </a:rPr>
            </a:br>
            <a:r>
              <a:rPr lang="th-TH" dirty="0">
                <a:ln w="0"/>
                <a:latin typeface="MN PANGPING" pitchFamily="2" charset="0"/>
                <a:cs typeface="MN PANGPING" pitchFamily="2" charset="0"/>
              </a:rPr>
              <a:t>เดินทางไปได้ทุกที่...</a:t>
            </a:r>
          </a:p>
        </p:txBody>
      </p:sp>
      <p:pic>
        <p:nvPicPr>
          <p:cNvPr id="29" name="รูปภาพ 28">
            <a:extLst>
              <a:ext uri="{FF2B5EF4-FFF2-40B4-BE49-F238E27FC236}">
                <a16:creationId xmlns:a16="http://schemas.microsoft.com/office/drawing/2014/main" id="{AF6AFFCD-7F09-B514-7345-5483AEC408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33" b="57815"/>
          <a:stretch/>
        </p:blipFill>
        <p:spPr>
          <a:xfrm>
            <a:off x="5187411" y="3243001"/>
            <a:ext cx="3070041" cy="3085982"/>
          </a:xfrm>
          <a:prstGeom prst="rect">
            <a:avLst/>
          </a:prstGeom>
        </p:spPr>
      </p:pic>
      <p:pic>
        <p:nvPicPr>
          <p:cNvPr id="59" name="รูปภาพ 58">
            <a:extLst>
              <a:ext uri="{FF2B5EF4-FFF2-40B4-BE49-F238E27FC236}">
                <a16:creationId xmlns:a16="http://schemas.microsoft.com/office/drawing/2014/main" id="{4B936AF8-90A0-E925-F98C-9801DD82D5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8" r="47402"/>
          <a:stretch/>
        </p:blipFill>
        <p:spPr>
          <a:xfrm>
            <a:off x="2104225" y="2171514"/>
            <a:ext cx="979419" cy="75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8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6">
            <a:extLst>
              <a:ext uri="{FF2B5EF4-FFF2-40B4-BE49-F238E27FC236}">
                <a16:creationId xmlns:a16="http://schemas.microsoft.com/office/drawing/2014/main" id="{3CB5F564-D56D-69A8-FCC4-FAAC074CD364}"/>
              </a:ext>
            </a:extLst>
          </p:cNvPr>
          <p:cNvSpPr txBox="1"/>
          <p:nvPr/>
        </p:nvSpPr>
        <p:spPr>
          <a:xfrm>
            <a:off x="5836032" y="1785513"/>
            <a:ext cx="240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ชั้นประถมศึกษาปีที่ </a:t>
            </a:r>
            <a:r>
              <a:rPr lang="en-US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3</a:t>
            </a:r>
            <a:r>
              <a:rPr lang="th-TH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 </a:t>
            </a:r>
          </a:p>
        </p:txBody>
      </p:sp>
      <p:sp>
        <p:nvSpPr>
          <p:cNvPr id="14" name="Rectangle: Rounded Corners 25">
            <a:extLst>
              <a:ext uri="{FF2B5EF4-FFF2-40B4-BE49-F238E27FC236}">
                <a16:creationId xmlns:a16="http://schemas.microsoft.com/office/drawing/2014/main" id="{07428AAD-DD1C-3314-877B-229D2F2EA8D7}"/>
              </a:ext>
            </a:extLst>
          </p:cNvPr>
          <p:cNvSpPr/>
          <p:nvPr/>
        </p:nvSpPr>
        <p:spPr>
          <a:xfrm>
            <a:off x="6230319" y="2285600"/>
            <a:ext cx="3376302" cy="607443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MN PANGPING" pitchFamily="2" charset="0"/>
              <a:cs typeface="MN PANGPING" pitchFamily="2" charset="0"/>
            </a:endParaRPr>
          </a:p>
        </p:txBody>
      </p:sp>
      <p:sp>
        <p:nvSpPr>
          <p:cNvPr id="15" name="TextBox 26">
            <a:extLst>
              <a:ext uri="{FF2B5EF4-FFF2-40B4-BE49-F238E27FC236}">
                <a16:creationId xmlns:a16="http://schemas.microsoft.com/office/drawing/2014/main" id="{0EB35EF8-BB88-0E54-B5A0-675F67485FF8}"/>
              </a:ext>
            </a:extLst>
          </p:cNvPr>
          <p:cNvSpPr txBox="1"/>
          <p:nvPr/>
        </p:nvSpPr>
        <p:spPr>
          <a:xfrm>
            <a:off x="5836032" y="2305083"/>
            <a:ext cx="43193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600" dirty="0">
                <a:ln w="6350">
                  <a:noFill/>
                </a:ln>
                <a:latin typeface="MN PANGPING" pitchFamily="2" charset="0"/>
                <a:cs typeface="MN PANGPING" pitchFamily="2" charset="0"/>
              </a:rPr>
              <a:t>เด็กหญิงใจดี  ดีใจ</a:t>
            </a:r>
          </a:p>
        </p:txBody>
      </p:sp>
      <p:sp>
        <p:nvSpPr>
          <p:cNvPr id="16" name="TextBox 33">
            <a:extLst>
              <a:ext uri="{FF2B5EF4-FFF2-40B4-BE49-F238E27FC236}">
                <a16:creationId xmlns:a16="http://schemas.microsoft.com/office/drawing/2014/main" id="{9A8CDBFF-5F97-66DF-DCD2-8F1C7E213C4F}"/>
              </a:ext>
            </a:extLst>
          </p:cNvPr>
          <p:cNvSpPr txBox="1"/>
          <p:nvPr/>
        </p:nvSpPr>
        <p:spPr>
          <a:xfrm>
            <a:off x="5131190" y="296088"/>
            <a:ext cx="31462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dirty="0">
                <a:ln w="0"/>
                <a:latin typeface="MN PANGPING" pitchFamily="2" charset="0"/>
                <a:cs typeface="MN PANGPING" pitchFamily="2" charset="0"/>
              </a:rPr>
              <a:t>สมุดบันทึก</a:t>
            </a:r>
            <a:br>
              <a:rPr lang="th-TH" sz="4400" dirty="0">
                <a:ln w="0"/>
                <a:latin typeface="MN PANGPING" pitchFamily="2" charset="0"/>
                <a:cs typeface="MN PANGPING" pitchFamily="2" charset="0"/>
              </a:rPr>
            </a:br>
            <a:r>
              <a:rPr lang="th-TH" sz="4400" dirty="0">
                <a:ln w="0"/>
                <a:latin typeface="MN PANGPING" pitchFamily="2" charset="0"/>
                <a:cs typeface="MN PANGPING" pitchFamily="2" charset="0"/>
              </a:rPr>
              <a:t>การอ่าน</a:t>
            </a:r>
          </a:p>
        </p:txBody>
      </p:sp>
      <p:sp>
        <p:nvSpPr>
          <p:cNvPr id="33" name="วงรี 32">
            <a:extLst>
              <a:ext uri="{FF2B5EF4-FFF2-40B4-BE49-F238E27FC236}">
                <a16:creationId xmlns:a16="http://schemas.microsoft.com/office/drawing/2014/main" id="{D5CC2977-937B-A008-FDC3-7FCBB00B05CD}"/>
              </a:ext>
            </a:extLst>
          </p:cNvPr>
          <p:cNvSpPr/>
          <p:nvPr/>
        </p:nvSpPr>
        <p:spPr>
          <a:xfrm>
            <a:off x="1554997" y="5684642"/>
            <a:ext cx="1534332" cy="1584063"/>
          </a:xfrm>
          <a:prstGeom prst="ellips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5" name="กลุ่ม 34">
            <a:extLst>
              <a:ext uri="{FF2B5EF4-FFF2-40B4-BE49-F238E27FC236}">
                <a16:creationId xmlns:a16="http://schemas.microsoft.com/office/drawing/2014/main" id="{A8C5FD57-987A-0064-6C37-1307A1C9E15C}"/>
              </a:ext>
            </a:extLst>
          </p:cNvPr>
          <p:cNvGrpSpPr/>
          <p:nvPr/>
        </p:nvGrpSpPr>
        <p:grpSpPr>
          <a:xfrm>
            <a:off x="-274890" y="5684641"/>
            <a:ext cx="4131385" cy="1584064"/>
            <a:chOff x="-274890" y="5684641"/>
            <a:chExt cx="4131385" cy="1584064"/>
          </a:xfrm>
          <a:solidFill>
            <a:srgbClr val="FF9999"/>
          </a:solidFill>
        </p:grpSpPr>
        <p:sp>
          <p:nvSpPr>
            <p:cNvPr id="31" name="วงรี 30">
              <a:extLst>
                <a:ext uri="{FF2B5EF4-FFF2-40B4-BE49-F238E27FC236}">
                  <a16:creationId xmlns:a16="http://schemas.microsoft.com/office/drawing/2014/main" id="{6C170EA0-E21F-E7C7-4D37-81116976333F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2" name="วงรี 31">
              <a:extLst>
                <a:ext uri="{FF2B5EF4-FFF2-40B4-BE49-F238E27FC236}">
                  <a16:creationId xmlns:a16="http://schemas.microsoft.com/office/drawing/2014/main" id="{4A3981B8-6C7E-DA4D-3F94-92091A098F8B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วงรี 33">
              <a:extLst>
                <a:ext uri="{FF2B5EF4-FFF2-40B4-BE49-F238E27FC236}">
                  <a16:creationId xmlns:a16="http://schemas.microsoft.com/office/drawing/2014/main" id="{CF70EA11-DFAE-35EC-9FF4-E21AC47ED843}"/>
                </a:ext>
              </a:extLst>
            </p:cNvPr>
            <p:cNvSpPr/>
            <p:nvPr/>
          </p:nvSpPr>
          <p:spPr>
            <a:xfrm>
              <a:off x="2322163" y="5684642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36" name="กลุ่ม 35">
            <a:extLst>
              <a:ext uri="{FF2B5EF4-FFF2-40B4-BE49-F238E27FC236}">
                <a16:creationId xmlns:a16="http://schemas.microsoft.com/office/drawing/2014/main" id="{7414B83C-FB7D-ACA6-4162-FA4A19674BFA}"/>
              </a:ext>
            </a:extLst>
          </p:cNvPr>
          <p:cNvGrpSpPr/>
          <p:nvPr/>
        </p:nvGrpSpPr>
        <p:grpSpPr>
          <a:xfrm>
            <a:off x="3240480" y="5684640"/>
            <a:ext cx="2508142" cy="1584063"/>
            <a:chOff x="-274890" y="5684641"/>
            <a:chExt cx="2508142" cy="1584063"/>
          </a:xfrm>
          <a:solidFill>
            <a:srgbClr val="FF9999"/>
          </a:solidFill>
        </p:grpSpPr>
        <p:sp>
          <p:nvSpPr>
            <p:cNvPr id="37" name="วงรี 36">
              <a:extLst>
                <a:ext uri="{FF2B5EF4-FFF2-40B4-BE49-F238E27FC236}">
                  <a16:creationId xmlns:a16="http://schemas.microsoft.com/office/drawing/2014/main" id="{571DE11C-C7EA-B07C-6013-C9C162231F80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8" name="วงรี 37">
              <a:extLst>
                <a:ext uri="{FF2B5EF4-FFF2-40B4-BE49-F238E27FC236}">
                  <a16:creationId xmlns:a16="http://schemas.microsoft.com/office/drawing/2014/main" id="{E8EDFFDC-99F1-91B9-C23F-3685BD517E4E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0" name="กลุ่ม 39">
            <a:extLst>
              <a:ext uri="{FF2B5EF4-FFF2-40B4-BE49-F238E27FC236}">
                <a16:creationId xmlns:a16="http://schemas.microsoft.com/office/drawing/2014/main" id="{E18CED82-0392-F502-A9FC-A89297DAA8F2}"/>
              </a:ext>
            </a:extLst>
          </p:cNvPr>
          <p:cNvGrpSpPr/>
          <p:nvPr/>
        </p:nvGrpSpPr>
        <p:grpSpPr>
          <a:xfrm>
            <a:off x="5131190" y="5730370"/>
            <a:ext cx="2508142" cy="1584063"/>
            <a:chOff x="-274890" y="5684641"/>
            <a:chExt cx="2508142" cy="1584063"/>
          </a:xfrm>
          <a:solidFill>
            <a:srgbClr val="FF9999"/>
          </a:solidFill>
        </p:grpSpPr>
        <p:sp>
          <p:nvSpPr>
            <p:cNvPr id="41" name="วงรี 40">
              <a:extLst>
                <a:ext uri="{FF2B5EF4-FFF2-40B4-BE49-F238E27FC236}">
                  <a16:creationId xmlns:a16="http://schemas.microsoft.com/office/drawing/2014/main" id="{A6CAE524-4D48-BD93-4195-431EB7C42935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2" name="วงรี 41">
              <a:extLst>
                <a:ext uri="{FF2B5EF4-FFF2-40B4-BE49-F238E27FC236}">
                  <a16:creationId xmlns:a16="http://schemas.microsoft.com/office/drawing/2014/main" id="{D397F5FA-E9E6-E0A3-03D3-CBF70EBCB66E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4" name="กลุ่ม 43">
            <a:extLst>
              <a:ext uri="{FF2B5EF4-FFF2-40B4-BE49-F238E27FC236}">
                <a16:creationId xmlns:a16="http://schemas.microsoft.com/office/drawing/2014/main" id="{3DAF45E2-C369-41B8-0535-C66DF6C56EDB}"/>
              </a:ext>
            </a:extLst>
          </p:cNvPr>
          <p:cNvGrpSpPr/>
          <p:nvPr/>
        </p:nvGrpSpPr>
        <p:grpSpPr>
          <a:xfrm>
            <a:off x="7021900" y="5773245"/>
            <a:ext cx="2508142" cy="1584063"/>
            <a:chOff x="-274890" y="5684641"/>
            <a:chExt cx="2508142" cy="1584063"/>
          </a:xfrm>
          <a:solidFill>
            <a:srgbClr val="FF9999"/>
          </a:solidFill>
        </p:grpSpPr>
        <p:sp>
          <p:nvSpPr>
            <p:cNvPr id="45" name="วงรี 44">
              <a:extLst>
                <a:ext uri="{FF2B5EF4-FFF2-40B4-BE49-F238E27FC236}">
                  <a16:creationId xmlns:a16="http://schemas.microsoft.com/office/drawing/2014/main" id="{8F832B72-605D-3DA4-F5D1-212677E5915D}"/>
                </a:ext>
              </a:extLst>
            </p:cNvPr>
            <p:cNvSpPr/>
            <p:nvPr/>
          </p:nvSpPr>
          <p:spPr>
            <a:xfrm>
              <a:off x="-27489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6" name="วงรี 45">
              <a:extLst>
                <a:ext uri="{FF2B5EF4-FFF2-40B4-BE49-F238E27FC236}">
                  <a16:creationId xmlns:a16="http://schemas.microsoft.com/office/drawing/2014/main" id="{591B8DA3-2FF1-3333-F469-A4133D0AE683}"/>
                </a:ext>
              </a:extLst>
            </p:cNvPr>
            <p:cNvSpPr/>
            <p:nvPr/>
          </p:nvSpPr>
          <p:spPr>
            <a:xfrm>
              <a:off x="698920" y="5684641"/>
              <a:ext cx="1534332" cy="15840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49" name="วงรี 48">
            <a:extLst>
              <a:ext uri="{FF2B5EF4-FFF2-40B4-BE49-F238E27FC236}">
                <a16:creationId xmlns:a16="http://schemas.microsoft.com/office/drawing/2014/main" id="{BC8F8711-C022-6131-9D61-54EA44E1DCE6}"/>
              </a:ext>
            </a:extLst>
          </p:cNvPr>
          <p:cNvSpPr/>
          <p:nvPr/>
        </p:nvSpPr>
        <p:spPr>
          <a:xfrm>
            <a:off x="8754962" y="5769881"/>
            <a:ext cx="1534332" cy="1584063"/>
          </a:xfrm>
          <a:prstGeom prst="ellips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2" name="รูปภาพ 51">
            <a:extLst>
              <a:ext uri="{FF2B5EF4-FFF2-40B4-BE49-F238E27FC236}">
                <a16:creationId xmlns:a16="http://schemas.microsoft.com/office/drawing/2014/main" id="{35CCC993-BA3F-EDF7-A1B4-E39C66B864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67" b="76902"/>
          <a:stretch/>
        </p:blipFill>
        <p:spPr>
          <a:xfrm>
            <a:off x="5752691" y="2912336"/>
            <a:ext cx="1886347" cy="750796"/>
          </a:xfrm>
          <a:prstGeom prst="rect">
            <a:avLst/>
          </a:prstGeom>
        </p:spPr>
      </p:pic>
      <p:sp>
        <p:nvSpPr>
          <p:cNvPr id="2" name="TextBox 33">
            <a:extLst>
              <a:ext uri="{FF2B5EF4-FFF2-40B4-BE49-F238E27FC236}">
                <a16:creationId xmlns:a16="http://schemas.microsoft.com/office/drawing/2014/main" id="{EAB26F21-02B7-35CB-9237-8B5A409A7CA4}"/>
              </a:ext>
            </a:extLst>
          </p:cNvPr>
          <p:cNvSpPr txBox="1"/>
          <p:nvPr/>
        </p:nvSpPr>
        <p:spPr>
          <a:xfrm>
            <a:off x="1020833" y="2968857"/>
            <a:ext cx="3146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ln w="0"/>
                <a:latin typeface="MN PANGPING" pitchFamily="2" charset="0"/>
                <a:cs typeface="MN PANGPING" pitchFamily="2" charset="0"/>
              </a:rPr>
              <a:t>การอ่านสามารถพาเรา</a:t>
            </a:r>
            <a:br>
              <a:rPr lang="th-TH" dirty="0">
                <a:ln w="0"/>
                <a:latin typeface="MN PANGPING" pitchFamily="2" charset="0"/>
                <a:cs typeface="MN PANGPING" pitchFamily="2" charset="0"/>
              </a:rPr>
            </a:br>
            <a:r>
              <a:rPr lang="th-TH" dirty="0">
                <a:ln w="0"/>
                <a:latin typeface="MN PANGPING" pitchFamily="2" charset="0"/>
                <a:cs typeface="MN PANGPING" pitchFamily="2" charset="0"/>
              </a:rPr>
              <a:t>เดินทางไปได้ทุกที่...</a:t>
            </a: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764D9AD9-8C9F-4258-459B-4DF3F3C887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23" t="49695"/>
          <a:stretch/>
        </p:blipFill>
        <p:spPr>
          <a:xfrm>
            <a:off x="6910226" y="3191076"/>
            <a:ext cx="2821307" cy="3093680"/>
          </a:xfrm>
          <a:prstGeom prst="rect">
            <a:avLst/>
          </a:prstGeom>
        </p:spPr>
      </p:pic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6557CCC3-4433-0FDA-FD3F-87B1BA28AC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8" t="59208" r="47402"/>
          <a:stretch/>
        </p:blipFill>
        <p:spPr>
          <a:xfrm rot="21445347">
            <a:off x="5898152" y="4077013"/>
            <a:ext cx="784063" cy="2158190"/>
          </a:xfrm>
          <a:prstGeom prst="rect">
            <a:avLst/>
          </a:prstGeo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BE9AB06E-4298-427C-6967-FBAA3C96B5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8" r="47402"/>
          <a:stretch/>
        </p:blipFill>
        <p:spPr>
          <a:xfrm>
            <a:off x="2104225" y="2171514"/>
            <a:ext cx="979419" cy="759580"/>
          </a:xfrm>
          <a:prstGeom prst="rect">
            <a:avLst/>
          </a:prstGeom>
        </p:spPr>
      </p:pic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A78D4B7F-9BCB-FF8B-08FB-AFDAC1B9F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16" r="63599"/>
          <a:stretch/>
        </p:blipFill>
        <p:spPr>
          <a:xfrm>
            <a:off x="7359928" y="561359"/>
            <a:ext cx="2392607" cy="141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69">
            <a:extLst>
              <a:ext uri="{FF2B5EF4-FFF2-40B4-BE49-F238E27FC236}">
                <a16:creationId xmlns:a16="http://schemas.microsoft.com/office/drawing/2014/main" id="{0A6D5B3D-A463-69B5-C5C3-047BCCA319A6}"/>
              </a:ext>
            </a:extLst>
          </p:cNvPr>
          <p:cNvGrpSpPr/>
          <p:nvPr/>
        </p:nvGrpSpPr>
        <p:grpSpPr>
          <a:xfrm>
            <a:off x="86742" y="216712"/>
            <a:ext cx="4820897" cy="6540870"/>
            <a:chOff x="20171" y="215038"/>
            <a:chExt cx="4817039" cy="6540870"/>
          </a:xfrm>
        </p:grpSpPr>
        <p:sp>
          <p:nvSpPr>
            <p:cNvPr id="77" name="TextBox 3">
              <a:extLst>
                <a:ext uri="{FF2B5EF4-FFF2-40B4-BE49-F238E27FC236}">
                  <a16:creationId xmlns:a16="http://schemas.microsoft.com/office/drawing/2014/main" id="{1C030A50-CF58-BDFC-3AF4-F967837B34B4}"/>
                </a:ext>
              </a:extLst>
            </p:cNvPr>
            <p:cNvSpPr txBox="1"/>
            <p:nvPr/>
          </p:nvSpPr>
          <p:spPr>
            <a:xfrm>
              <a:off x="1731384" y="215038"/>
              <a:ext cx="19127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000" b="1" dirty="0">
                  <a:latin typeface="MN PANGPING" pitchFamily="2" charset="0"/>
                  <a:cs typeface="MN PANGPING" pitchFamily="2" charset="0"/>
                </a:rPr>
                <a:t>แบบบันทึกการอ่าน</a:t>
              </a:r>
              <a:endParaRPr lang="en-US" sz="20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78" name="TextBox 4">
              <a:extLst>
                <a:ext uri="{FF2B5EF4-FFF2-40B4-BE49-F238E27FC236}">
                  <a16:creationId xmlns:a16="http://schemas.microsoft.com/office/drawing/2014/main" id="{869A8386-A8C3-C764-CC67-19868BF77505}"/>
                </a:ext>
              </a:extLst>
            </p:cNvPr>
            <p:cNvSpPr txBox="1"/>
            <p:nvPr/>
          </p:nvSpPr>
          <p:spPr>
            <a:xfrm>
              <a:off x="66675" y="972096"/>
              <a:ext cx="7467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ชื่อเรื่อง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79" name="TextBox 5">
              <a:extLst>
                <a:ext uri="{FF2B5EF4-FFF2-40B4-BE49-F238E27FC236}">
                  <a16:creationId xmlns:a16="http://schemas.microsoft.com/office/drawing/2014/main" id="{91635BD7-2807-23C8-C9E5-99B27C298759}"/>
                </a:ext>
              </a:extLst>
            </p:cNvPr>
            <p:cNvSpPr txBox="1"/>
            <p:nvPr/>
          </p:nvSpPr>
          <p:spPr>
            <a:xfrm>
              <a:off x="66675" y="1328867"/>
              <a:ext cx="9565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ชื่อหนังสือ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80" name="TextBox 6">
              <a:extLst>
                <a:ext uri="{FF2B5EF4-FFF2-40B4-BE49-F238E27FC236}">
                  <a16:creationId xmlns:a16="http://schemas.microsoft.com/office/drawing/2014/main" id="{C2B052E4-6DC3-CD89-DB5D-1F238A90CBD7}"/>
                </a:ext>
              </a:extLst>
            </p:cNvPr>
            <p:cNvSpPr txBox="1"/>
            <p:nvPr/>
          </p:nvSpPr>
          <p:spPr>
            <a:xfrm>
              <a:off x="82665" y="1629968"/>
              <a:ext cx="621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ผู้แต่ง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82" name="TextBox 8">
              <a:extLst>
                <a:ext uri="{FF2B5EF4-FFF2-40B4-BE49-F238E27FC236}">
                  <a16:creationId xmlns:a16="http://schemas.microsoft.com/office/drawing/2014/main" id="{95B76458-7357-3774-5F76-DA18FEC0DE30}"/>
                </a:ext>
              </a:extLst>
            </p:cNvPr>
            <p:cNvSpPr txBox="1"/>
            <p:nvPr/>
          </p:nvSpPr>
          <p:spPr>
            <a:xfrm>
              <a:off x="20171" y="2147331"/>
              <a:ext cx="1401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b="1" dirty="0">
                  <a:latin typeface="MN PANGPING" pitchFamily="2" charset="0"/>
                  <a:cs typeface="MN PANGPING" pitchFamily="2" charset="0"/>
                </a:rPr>
                <a:t>เนื้อหาโดยสรุป</a:t>
              </a:r>
              <a:endParaRPr lang="en-US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83" name="TextBox 9">
              <a:extLst>
                <a:ext uri="{FF2B5EF4-FFF2-40B4-BE49-F238E27FC236}">
                  <a16:creationId xmlns:a16="http://schemas.microsoft.com/office/drawing/2014/main" id="{5BAA1A46-DE4C-9701-DF2A-3002D2365799}"/>
                </a:ext>
              </a:extLst>
            </p:cNvPr>
            <p:cNvSpPr txBox="1"/>
            <p:nvPr/>
          </p:nvSpPr>
          <p:spPr>
            <a:xfrm>
              <a:off x="190499" y="5324594"/>
              <a:ext cx="27761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ข้อคิดหรือประโยชน์ที่ได้รับจากเรื่อง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cxnSp>
          <p:nvCxnSpPr>
            <p:cNvPr id="84" name="Straight Connector 11">
              <a:extLst>
                <a:ext uri="{FF2B5EF4-FFF2-40B4-BE49-F238E27FC236}">
                  <a16:creationId xmlns:a16="http://schemas.microsoft.com/office/drawing/2014/main" id="{F21A4D9C-80EC-963F-8D59-B41EE81BDF44}"/>
                </a:ext>
              </a:extLst>
            </p:cNvPr>
            <p:cNvCxnSpPr>
              <a:cxnSpLocks/>
            </p:cNvCxnSpPr>
            <p:nvPr/>
          </p:nvCxnSpPr>
          <p:spPr>
            <a:xfrm>
              <a:off x="956040" y="1200957"/>
              <a:ext cx="3865178" cy="1295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12">
              <a:extLst>
                <a:ext uri="{FF2B5EF4-FFF2-40B4-BE49-F238E27FC236}">
                  <a16:creationId xmlns:a16="http://schemas.microsoft.com/office/drawing/2014/main" id="{C14CC8E2-2305-9A0A-CE27-5D5732289F1F}"/>
                </a:ext>
              </a:extLst>
            </p:cNvPr>
            <p:cNvCxnSpPr>
              <a:cxnSpLocks/>
            </p:cNvCxnSpPr>
            <p:nvPr/>
          </p:nvCxnSpPr>
          <p:spPr>
            <a:xfrm>
              <a:off x="1102456" y="1526980"/>
              <a:ext cx="3638145" cy="1295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14">
              <a:extLst>
                <a:ext uri="{FF2B5EF4-FFF2-40B4-BE49-F238E27FC236}">
                  <a16:creationId xmlns:a16="http://schemas.microsoft.com/office/drawing/2014/main" id="{B92E3370-9EE8-2D59-BC80-FFAAE63E716B}"/>
                </a:ext>
              </a:extLst>
            </p:cNvPr>
            <p:cNvCxnSpPr>
              <a:cxnSpLocks/>
            </p:cNvCxnSpPr>
            <p:nvPr/>
          </p:nvCxnSpPr>
          <p:spPr>
            <a:xfrm>
              <a:off x="813397" y="1858829"/>
              <a:ext cx="4023813" cy="1295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16">
              <a:extLst>
                <a:ext uri="{FF2B5EF4-FFF2-40B4-BE49-F238E27FC236}">
                  <a16:creationId xmlns:a16="http://schemas.microsoft.com/office/drawing/2014/main" id="{4C06156D-7856-6AB4-340D-90B768E30E33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28288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17">
              <a:extLst>
                <a:ext uri="{FF2B5EF4-FFF2-40B4-BE49-F238E27FC236}">
                  <a16:creationId xmlns:a16="http://schemas.microsoft.com/office/drawing/2014/main" id="{B0AB8C56-1D95-BF93-DAA4-E994D24ED9CB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32479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18">
              <a:extLst>
                <a:ext uri="{FF2B5EF4-FFF2-40B4-BE49-F238E27FC236}">
                  <a16:creationId xmlns:a16="http://schemas.microsoft.com/office/drawing/2014/main" id="{7AE5348E-69C6-E995-9B5E-AD0A1D0E4ABE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36670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19">
              <a:extLst>
                <a:ext uri="{FF2B5EF4-FFF2-40B4-BE49-F238E27FC236}">
                  <a16:creationId xmlns:a16="http://schemas.microsoft.com/office/drawing/2014/main" id="{CA8DF934-F51A-F812-9A3E-5DB4966096F2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40861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20">
              <a:extLst>
                <a:ext uri="{FF2B5EF4-FFF2-40B4-BE49-F238E27FC236}">
                  <a16:creationId xmlns:a16="http://schemas.microsoft.com/office/drawing/2014/main" id="{260B6CDF-D0BB-3AF1-4B60-425B1E457450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45052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21">
              <a:extLst>
                <a:ext uri="{FF2B5EF4-FFF2-40B4-BE49-F238E27FC236}">
                  <a16:creationId xmlns:a16="http://schemas.microsoft.com/office/drawing/2014/main" id="{EA6086FF-0102-8672-77A8-9D3BC0DEAA7D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49243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25">
              <a:extLst>
                <a:ext uri="{FF2B5EF4-FFF2-40B4-BE49-F238E27FC236}">
                  <a16:creationId xmlns:a16="http://schemas.microsoft.com/office/drawing/2014/main" id="{37F534EE-0A9F-9F05-2EE2-E19428FE286A}"/>
                </a:ext>
              </a:extLst>
            </p:cNvPr>
            <p:cNvCxnSpPr>
              <a:cxnSpLocks/>
            </p:cNvCxnSpPr>
            <p:nvPr/>
          </p:nvCxnSpPr>
          <p:spPr>
            <a:xfrm>
              <a:off x="379294" y="5779651"/>
              <a:ext cx="435463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26">
              <a:extLst>
                <a:ext uri="{FF2B5EF4-FFF2-40B4-BE49-F238E27FC236}">
                  <a16:creationId xmlns:a16="http://schemas.microsoft.com/office/drawing/2014/main" id="{A3A2CDF2-1F7A-7CFF-C271-74DD4ABCBA23}"/>
                </a:ext>
              </a:extLst>
            </p:cNvPr>
            <p:cNvCxnSpPr>
              <a:cxnSpLocks/>
            </p:cNvCxnSpPr>
            <p:nvPr/>
          </p:nvCxnSpPr>
          <p:spPr>
            <a:xfrm>
              <a:off x="379294" y="6087989"/>
              <a:ext cx="435463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48">
              <a:extLst>
                <a:ext uri="{FF2B5EF4-FFF2-40B4-BE49-F238E27FC236}">
                  <a16:creationId xmlns:a16="http://schemas.microsoft.com/office/drawing/2014/main" id="{6BDA2495-448D-489B-E075-747238C502D6}"/>
                </a:ext>
              </a:extLst>
            </p:cNvPr>
            <p:cNvSpPr txBox="1"/>
            <p:nvPr/>
          </p:nvSpPr>
          <p:spPr>
            <a:xfrm>
              <a:off x="66675" y="672934"/>
              <a:ext cx="8204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อ่านวันที่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grpSp>
          <p:nvGrpSpPr>
            <p:cNvPr id="100" name="Group 63">
              <a:extLst>
                <a:ext uri="{FF2B5EF4-FFF2-40B4-BE49-F238E27FC236}">
                  <a16:creationId xmlns:a16="http://schemas.microsoft.com/office/drawing/2014/main" id="{161BEEE8-7514-0ED7-2286-2AE672BAA857}"/>
                </a:ext>
              </a:extLst>
            </p:cNvPr>
            <p:cNvGrpSpPr/>
            <p:nvPr/>
          </p:nvGrpSpPr>
          <p:grpSpPr>
            <a:xfrm>
              <a:off x="2516804" y="6176454"/>
              <a:ext cx="2311866" cy="579454"/>
              <a:chOff x="147987" y="6170534"/>
              <a:chExt cx="2311866" cy="579454"/>
            </a:xfrm>
          </p:grpSpPr>
          <p:sp>
            <p:nvSpPr>
              <p:cNvPr id="102" name="TextBox 64">
                <a:extLst>
                  <a:ext uri="{FF2B5EF4-FFF2-40B4-BE49-F238E27FC236}">
                    <a16:creationId xmlns:a16="http://schemas.microsoft.com/office/drawing/2014/main" id="{F3A6CF24-91AC-8E5D-9E9F-5BEADD489F86}"/>
                  </a:ext>
                </a:extLst>
              </p:cNvPr>
              <p:cNvSpPr txBox="1"/>
              <p:nvPr/>
            </p:nvSpPr>
            <p:spPr>
              <a:xfrm>
                <a:off x="147987" y="6170534"/>
                <a:ext cx="6057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h-TH" sz="1600" b="1" dirty="0">
                    <a:latin typeface="MN PANGPING" pitchFamily="2" charset="0"/>
                    <a:cs typeface="MN PANGPING" pitchFamily="2" charset="0"/>
                  </a:rPr>
                  <a:t>ลงชื่อ</a:t>
                </a:r>
                <a:endParaRPr lang="en-US" sz="1600" b="1" dirty="0">
                  <a:latin typeface="MN PANGPING" pitchFamily="2" charset="0"/>
                  <a:cs typeface="MN PANGPING" pitchFamily="2" charset="0"/>
                </a:endParaRPr>
              </a:p>
            </p:txBody>
          </p:sp>
          <p:cxnSp>
            <p:nvCxnSpPr>
              <p:cNvPr id="103" name="Straight Connector 65">
                <a:extLst>
                  <a:ext uri="{FF2B5EF4-FFF2-40B4-BE49-F238E27FC236}">
                    <a16:creationId xmlns:a16="http://schemas.microsoft.com/office/drawing/2014/main" id="{5EEA2707-3535-7D34-B6F4-E687A8B2E6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370" y="6412111"/>
                <a:ext cx="135527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Box 66">
                <a:extLst>
                  <a:ext uri="{FF2B5EF4-FFF2-40B4-BE49-F238E27FC236}">
                    <a16:creationId xmlns:a16="http://schemas.microsoft.com/office/drawing/2014/main" id="{0CD4E4A9-83EF-DB2D-A280-AEB83CAFDA97}"/>
                  </a:ext>
                </a:extLst>
              </p:cNvPr>
              <p:cNvSpPr txBox="1"/>
              <p:nvPr/>
            </p:nvSpPr>
            <p:spPr>
              <a:xfrm>
                <a:off x="2067112" y="6206013"/>
                <a:ext cx="392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h-TH" sz="1600" b="1" dirty="0">
                    <a:latin typeface="MN PANGPING" pitchFamily="2" charset="0"/>
                    <a:cs typeface="MN PANGPING" pitchFamily="2" charset="0"/>
                  </a:rPr>
                  <a:t>ครู</a:t>
                </a:r>
                <a:endParaRPr lang="en-US" sz="1600" b="1" dirty="0">
                  <a:latin typeface="MN PANGPING" pitchFamily="2" charset="0"/>
                  <a:cs typeface="MN PANGPING" pitchFamily="2" charset="0"/>
                </a:endParaRPr>
              </a:p>
            </p:txBody>
          </p:sp>
          <p:sp>
            <p:nvSpPr>
              <p:cNvPr id="105" name="TextBox 67">
                <a:extLst>
                  <a:ext uri="{FF2B5EF4-FFF2-40B4-BE49-F238E27FC236}">
                    <a16:creationId xmlns:a16="http://schemas.microsoft.com/office/drawing/2014/main" id="{971610D0-B110-5C6E-D0AD-FCD6DAEAD102}"/>
                  </a:ext>
                </a:extLst>
              </p:cNvPr>
              <p:cNvSpPr txBox="1"/>
              <p:nvPr/>
            </p:nvSpPr>
            <p:spPr>
              <a:xfrm>
                <a:off x="351507" y="6411434"/>
                <a:ext cx="19624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h-TH" sz="1600" b="1" dirty="0">
                    <a:latin typeface="MN PANGPING" pitchFamily="2" charset="0"/>
                    <a:cs typeface="MN PANGPING" pitchFamily="2" charset="0"/>
                  </a:rPr>
                  <a:t>(                           )</a:t>
                </a:r>
                <a:endParaRPr lang="en-US" sz="1600" b="1" dirty="0">
                  <a:latin typeface="MN PANGPING" pitchFamily="2" charset="0"/>
                  <a:cs typeface="MN PANGPING" pitchFamily="2" charset="0"/>
                </a:endParaRPr>
              </a:p>
            </p:txBody>
          </p:sp>
          <p:cxnSp>
            <p:nvCxnSpPr>
              <p:cNvPr id="106" name="Straight Connector 68">
                <a:extLst>
                  <a:ext uri="{FF2B5EF4-FFF2-40B4-BE49-F238E27FC236}">
                    <a16:creationId xmlns:a16="http://schemas.microsoft.com/office/drawing/2014/main" id="{A41F404D-56DD-253B-4AD6-4C33E68E7E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8734" y="6649205"/>
                <a:ext cx="155448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" name="Group 71">
            <a:extLst>
              <a:ext uri="{FF2B5EF4-FFF2-40B4-BE49-F238E27FC236}">
                <a16:creationId xmlns:a16="http://schemas.microsoft.com/office/drawing/2014/main" id="{ADFC26DD-9BAB-4E7C-2C84-6860E61D3A00}"/>
              </a:ext>
            </a:extLst>
          </p:cNvPr>
          <p:cNvGrpSpPr/>
          <p:nvPr/>
        </p:nvGrpSpPr>
        <p:grpSpPr>
          <a:xfrm>
            <a:off x="5238362" y="235468"/>
            <a:ext cx="4550496" cy="6535539"/>
            <a:chOff x="66675" y="246749"/>
            <a:chExt cx="4782337" cy="6535539"/>
          </a:xfrm>
        </p:grpSpPr>
        <p:sp>
          <p:nvSpPr>
            <p:cNvPr id="113" name="TextBox 72">
              <a:extLst>
                <a:ext uri="{FF2B5EF4-FFF2-40B4-BE49-F238E27FC236}">
                  <a16:creationId xmlns:a16="http://schemas.microsoft.com/office/drawing/2014/main" id="{210DB53C-7FA1-D85F-C678-13A4F6F54B8E}"/>
                </a:ext>
              </a:extLst>
            </p:cNvPr>
            <p:cNvSpPr txBox="1"/>
            <p:nvPr/>
          </p:nvSpPr>
          <p:spPr>
            <a:xfrm>
              <a:off x="1813500" y="246749"/>
              <a:ext cx="20118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000" b="1" dirty="0">
                  <a:latin typeface="MN PANGPING" pitchFamily="2" charset="0"/>
                  <a:cs typeface="MN PANGPING" pitchFamily="2" charset="0"/>
                </a:rPr>
                <a:t>แบบบันทึกการอ่าน</a:t>
              </a:r>
              <a:endParaRPr lang="en-US" sz="20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114" name="TextBox 73">
              <a:extLst>
                <a:ext uri="{FF2B5EF4-FFF2-40B4-BE49-F238E27FC236}">
                  <a16:creationId xmlns:a16="http://schemas.microsoft.com/office/drawing/2014/main" id="{B3CD8643-A147-5C7A-4B62-1EF9B456B91C}"/>
                </a:ext>
              </a:extLst>
            </p:cNvPr>
            <p:cNvSpPr txBox="1"/>
            <p:nvPr/>
          </p:nvSpPr>
          <p:spPr>
            <a:xfrm>
              <a:off x="66675" y="972096"/>
              <a:ext cx="7853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ชื่อเรื่อง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115" name="TextBox 74">
              <a:extLst>
                <a:ext uri="{FF2B5EF4-FFF2-40B4-BE49-F238E27FC236}">
                  <a16:creationId xmlns:a16="http://schemas.microsoft.com/office/drawing/2014/main" id="{24D12BBC-5C55-9FBB-7EFA-6A755C3A1F78}"/>
                </a:ext>
              </a:extLst>
            </p:cNvPr>
            <p:cNvSpPr txBox="1"/>
            <p:nvPr/>
          </p:nvSpPr>
          <p:spPr>
            <a:xfrm>
              <a:off x="66675" y="1328867"/>
              <a:ext cx="10060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ชื่อหนังสือ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116" name="TextBox 75">
              <a:extLst>
                <a:ext uri="{FF2B5EF4-FFF2-40B4-BE49-F238E27FC236}">
                  <a16:creationId xmlns:a16="http://schemas.microsoft.com/office/drawing/2014/main" id="{4E2A1F01-8559-6796-5BB1-C457425F869A}"/>
                </a:ext>
              </a:extLst>
            </p:cNvPr>
            <p:cNvSpPr txBox="1"/>
            <p:nvPr/>
          </p:nvSpPr>
          <p:spPr>
            <a:xfrm>
              <a:off x="82665" y="1629968"/>
              <a:ext cx="6539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ผู้แต่ง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118" name="TextBox 77">
              <a:extLst>
                <a:ext uri="{FF2B5EF4-FFF2-40B4-BE49-F238E27FC236}">
                  <a16:creationId xmlns:a16="http://schemas.microsoft.com/office/drawing/2014/main" id="{A1EB0EE3-1A7E-6918-94A1-8C58F5382ED5}"/>
                </a:ext>
              </a:extLst>
            </p:cNvPr>
            <p:cNvSpPr txBox="1"/>
            <p:nvPr/>
          </p:nvSpPr>
          <p:spPr>
            <a:xfrm>
              <a:off x="87607" y="2058143"/>
              <a:ext cx="14744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b="1" dirty="0">
                  <a:latin typeface="MN PANGPING" pitchFamily="2" charset="0"/>
                  <a:cs typeface="MN PANGPING" pitchFamily="2" charset="0"/>
                </a:rPr>
                <a:t>เนื้อหาโดยสรุป</a:t>
              </a:r>
              <a:endParaRPr lang="en-US" b="1" dirty="0">
                <a:latin typeface="MN PANGPING" pitchFamily="2" charset="0"/>
                <a:cs typeface="MN PANGPING" pitchFamily="2" charset="0"/>
              </a:endParaRPr>
            </a:p>
          </p:txBody>
        </p:sp>
        <p:sp>
          <p:nvSpPr>
            <p:cNvPr id="119" name="TextBox 78">
              <a:extLst>
                <a:ext uri="{FF2B5EF4-FFF2-40B4-BE49-F238E27FC236}">
                  <a16:creationId xmlns:a16="http://schemas.microsoft.com/office/drawing/2014/main" id="{AE8683E8-E559-616D-8557-E4285AC2F31F}"/>
                </a:ext>
              </a:extLst>
            </p:cNvPr>
            <p:cNvSpPr txBox="1"/>
            <p:nvPr/>
          </p:nvSpPr>
          <p:spPr>
            <a:xfrm>
              <a:off x="190499" y="5324594"/>
              <a:ext cx="29198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ข้อคิดหรือประโยชน์ที่ได้รับจากเรื่อง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cxnSp>
          <p:nvCxnSpPr>
            <p:cNvPr id="120" name="Straight Connector 79">
              <a:extLst>
                <a:ext uri="{FF2B5EF4-FFF2-40B4-BE49-F238E27FC236}">
                  <a16:creationId xmlns:a16="http://schemas.microsoft.com/office/drawing/2014/main" id="{354DEBFF-44F2-AE9A-559E-F1F8537A7F31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01" y="1213912"/>
              <a:ext cx="381911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80">
              <a:extLst>
                <a:ext uri="{FF2B5EF4-FFF2-40B4-BE49-F238E27FC236}">
                  <a16:creationId xmlns:a16="http://schemas.microsoft.com/office/drawing/2014/main" id="{5D0FEBE2-F5D1-DF20-79B4-E927C44ACB18}"/>
                </a:ext>
              </a:extLst>
            </p:cNvPr>
            <p:cNvCxnSpPr>
              <a:cxnSpLocks/>
            </p:cNvCxnSpPr>
            <p:nvPr/>
          </p:nvCxnSpPr>
          <p:spPr>
            <a:xfrm>
              <a:off x="1107560" y="1539935"/>
              <a:ext cx="366608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81">
              <a:extLst>
                <a:ext uri="{FF2B5EF4-FFF2-40B4-BE49-F238E27FC236}">
                  <a16:creationId xmlns:a16="http://schemas.microsoft.com/office/drawing/2014/main" id="{6CB39A0B-4C98-9084-3CA4-FF5508AD0D64}"/>
                </a:ext>
              </a:extLst>
            </p:cNvPr>
            <p:cNvCxnSpPr>
              <a:cxnSpLocks/>
            </p:cNvCxnSpPr>
            <p:nvPr/>
          </p:nvCxnSpPr>
          <p:spPr>
            <a:xfrm>
              <a:off x="852070" y="1871784"/>
              <a:ext cx="398514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82">
              <a:extLst>
                <a:ext uri="{FF2B5EF4-FFF2-40B4-BE49-F238E27FC236}">
                  <a16:creationId xmlns:a16="http://schemas.microsoft.com/office/drawing/2014/main" id="{4ED79961-961C-ECC0-4358-068FC982BD04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28288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83">
              <a:extLst>
                <a:ext uri="{FF2B5EF4-FFF2-40B4-BE49-F238E27FC236}">
                  <a16:creationId xmlns:a16="http://schemas.microsoft.com/office/drawing/2014/main" id="{D310004D-48EB-AE61-BA8A-162594E42D8A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32479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84">
              <a:extLst>
                <a:ext uri="{FF2B5EF4-FFF2-40B4-BE49-F238E27FC236}">
                  <a16:creationId xmlns:a16="http://schemas.microsoft.com/office/drawing/2014/main" id="{78F7EBF4-CDBA-55DC-7F25-B341E213D102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36670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85">
              <a:extLst>
                <a:ext uri="{FF2B5EF4-FFF2-40B4-BE49-F238E27FC236}">
                  <a16:creationId xmlns:a16="http://schemas.microsoft.com/office/drawing/2014/main" id="{642C56CC-713C-668D-5176-7F5D4FC6AFBD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40861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86">
              <a:extLst>
                <a:ext uri="{FF2B5EF4-FFF2-40B4-BE49-F238E27FC236}">
                  <a16:creationId xmlns:a16="http://schemas.microsoft.com/office/drawing/2014/main" id="{24753464-04E3-2A12-059D-B6C1DED52A19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45052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87">
              <a:extLst>
                <a:ext uri="{FF2B5EF4-FFF2-40B4-BE49-F238E27FC236}">
                  <a16:creationId xmlns:a16="http://schemas.microsoft.com/office/drawing/2014/main" id="{FA372FAA-84C0-CDB9-777A-15E2B13051E7}"/>
                </a:ext>
              </a:extLst>
            </p:cNvPr>
            <p:cNvCxnSpPr>
              <a:cxnSpLocks/>
            </p:cNvCxnSpPr>
            <p:nvPr/>
          </p:nvCxnSpPr>
          <p:spPr>
            <a:xfrm>
              <a:off x="382196" y="4924306"/>
              <a:ext cx="41280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88">
              <a:extLst>
                <a:ext uri="{FF2B5EF4-FFF2-40B4-BE49-F238E27FC236}">
                  <a16:creationId xmlns:a16="http://schemas.microsoft.com/office/drawing/2014/main" id="{9A4AAA29-9CBE-39F2-52B3-FF4C8B2C296A}"/>
                </a:ext>
              </a:extLst>
            </p:cNvPr>
            <p:cNvCxnSpPr>
              <a:cxnSpLocks/>
            </p:cNvCxnSpPr>
            <p:nvPr/>
          </p:nvCxnSpPr>
          <p:spPr>
            <a:xfrm>
              <a:off x="379294" y="5779651"/>
              <a:ext cx="435463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89">
              <a:extLst>
                <a:ext uri="{FF2B5EF4-FFF2-40B4-BE49-F238E27FC236}">
                  <a16:creationId xmlns:a16="http://schemas.microsoft.com/office/drawing/2014/main" id="{D4DC6415-DD3A-274A-68FD-6B9B65F27FF5}"/>
                </a:ext>
              </a:extLst>
            </p:cNvPr>
            <p:cNvCxnSpPr>
              <a:cxnSpLocks/>
            </p:cNvCxnSpPr>
            <p:nvPr/>
          </p:nvCxnSpPr>
          <p:spPr>
            <a:xfrm>
              <a:off x="379294" y="6087989"/>
              <a:ext cx="435463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90">
              <a:extLst>
                <a:ext uri="{FF2B5EF4-FFF2-40B4-BE49-F238E27FC236}">
                  <a16:creationId xmlns:a16="http://schemas.microsoft.com/office/drawing/2014/main" id="{D5331964-2DF6-892B-3298-0B0AFFC04E87}"/>
                </a:ext>
              </a:extLst>
            </p:cNvPr>
            <p:cNvSpPr txBox="1"/>
            <p:nvPr/>
          </p:nvSpPr>
          <p:spPr>
            <a:xfrm>
              <a:off x="66675" y="672934"/>
              <a:ext cx="8628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MN PANGPING" pitchFamily="2" charset="0"/>
                  <a:cs typeface="MN PANGPING" pitchFamily="2" charset="0"/>
                </a:rPr>
                <a:t>อ่านวันที่</a:t>
              </a:r>
              <a:endParaRPr lang="en-US" sz="1600" b="1" dirty="0">
                <a:latin typeface="MN PANGPING" pitchFamily="2" charset="0"/>
                <a:cs typeface="MN PANGPING" pitchFamily="2" charset="0"/>
              </a:endParaRPr>
            </a:p>
          </p:txBody>
        </p:sp>
        <p:cxnSp>
          <p:nvCxnSpPr>
            <p:cNvPr id="132" name="Straight Connector 91">
              <a:extLst>
                <a:ext uri="{FF2B5EF4-FFF2-40B4-BE49-F238E27FC236}">
                  <a16:creationId xmlns:a16="http://schemas.microsoft.com/office/drawing/2014/main" id="{ADE31083-3006-124B-8606-853E7930668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01" y="914750"/>
              <a:ext cx="374845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6" name="Group 95">
              <a:extLst>
                <a:ext uri="{FF2B5EF4-FFF2-40B4-BE49-F238E27FC236}">
                  <a16:creationId xmlns:a16="http://schemas.microsoft.com/office/drawing/2014/main" id="{932D160B-F594-5705-4935-A2F5E7FDB425}"/>
                </a:ext>
              </a:extLst>
            </p:cNvPr>
            <p:cNvGrpSpPr/>
            <p:nvPr/>
          </p:nvGrpSpPr>
          <p:grpSpPr>
            <a:xfrm>
              <a:off x="2500846" y="6189409"/>
              <a:ext cx="2348166" cy="592879"/>
              <a:chOff x="132029" y="6183489"/>
              <a:chExt cx="2348166" cy="592879"/>
            </a:xfrm>
          </p:grpSpPr>
          <p:sp>
            <p:nvSpPr>
              <p:cNvPr id="138" name="TextBox 97">
                <a:extLst>
                  <a:ext uri="{FF2B5EF4-FFF2-40B4-BE49-F238E27FC236}">
                    <a16:creationId xmlns:a16="http://schemas.microsoft.com/office/drawing/2014/main" id="{ABD95C08-310B-71DA-A577-8AC9D7D946DB}"/>
                  </a:ext>
                </a:extLst>
              </p:cNvPr>
              <p:cNvSpPr txBox="1"/>
              <p:nvPr/>
            </p:nvSpPr>
            <p:spPr>
              <a:xfrm>
                <a:off x="132029" y="6183489"/>
                <a:ext cx="6371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h-TH" sz="1600" b="1" dirty="0">
                    <a:latin typeface="MN PANGPING" pitchFamily="2" charset="0"/>
                    <a:cs typeface="MN PANGPING" pitchFamily="2" charset="0"/>
                  </a:rPr>
                  <a:t>ลงชื่อ</a:t>
                </a:r>
                <a:endParaRPr lang="en-US" sz="1600" b="1" dirty="0">
                  <a:latin typeface="MN PANGPING" pitchFamily="2" charset="0"/>
                  <a:cs typeface="MN PANGPING" pitchFamily="2" charset="0"/>
                </a:endParaRPr>
              </a:p>
            </p:txBody>
          </p:sp>
          <p:cxnSp>
            <p:nvCxnSpPr>
              <p:cNvPr id="139" name="Straight Connector 98">
                <a:extLst>
                  <a:ext uri="{FF2B5EF4-FFF2-40B4-BE49-F238E27FC236}">
                    <a16:creationId xmlns:a16="http://schemas.microsoft.com/office/drawing/2014/main" id="{23ECFAA6-CC4E-48BF-8E41-92F5F288FD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370" y="6412111"/>
                <a:ext cx="135527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TextBox 99">
                <a:extLst>
                  <a:ext uri="{FF2B5EF4-FFF2-40B4-BE49-F238E27FC236}">
                    <a16:creationId xmlns:a16="http://schemas.microsoft.com/office/drawing/2014/main" id="{90326C60-B944-3BF4-F828-C65AA4CC3299}"/>
                  </a:ext>
                </a:extLst>
              </p:cNvPr>
              <p:cNvSpPr txBox="1"/>
              <p:nvPr/>
            </p:nvSpPr>
            <p:spPr>
              <a:xfrm>
                <a:off x="2067113" y="6206013"/>
                <a:ext cx="4130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h-TH" sz="1600" b="1" dirty="0">
                    <a:latin typeface="MN PANGPING" pitchFamily="2" charset="0"/>
                    <a:cs typeface="MN PANGPING" pitchFamily="2" charset="0"/>
                  </a:rPr>
                  <a:t>ครู</a:t>
                </a:r>
                <a:endParaRPr lang="en-US" sz="1600" b="1" dirty="0">
                  <a:latin typeface="MN PANGPING" pitchFamily="2" charset="0"/>
                  <a:cs typeface="MN PANGPING" pitchFamily="2" charset="0"/>
                </a:endParaRPr>
              </a:p>
            </p:txBody>
          </p:sp>
          <p:sp>
            <p:nvSpPr>
              <p:cNvPr id="141" name="TextBox 100">
                <a:extLst>
                  <a:ext uri="{FF2B5EF4-FFF2-40B4-BE49-F238E27FC236}">
                    <a16:creationId xmlns:a16="http://schemas.microsoft.com/office/drawing/2014/main" id="{25E99AE9-3B6E-468F-6C67-7F48D908F090}"/>
                  </a:ext>
                </a:extLst>
              </p:cNvPr>
              <p:cNvSpPr txBox="1"/>
              <p:nvPr/>
            </p:nvSpPr>
            <p:spPr>
              <a:xfrm>
                <a:off x="345993" y="6437814"/>
                <a:ext cx="19999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h-TH" sz="1600" b="1" dirty="0">
                    <a:latin typeface="MN PANGPING" pitchFamily="2" charset="0"/>
                    <a:cs typeface="MN PANGPING" pitchFamily="2" charset="0"/>
                  </a:rPr>
                  <a:t>(                          )</a:t>
                </a:r>
                <a:endParaRPr lang="en-US" sz="1600" b="1" dirty="0">
                  <a:latin typeface="MN PANGPING" pitchFamily="2" charset="0"/>
                  <a:cs typeface="MN PANGPING" pitchFamily="2" charset="0"/>
                </a:endParaRPr>
              </a:p>
            </p:txBody>
          </p:sp>
          <p:cxnSp>
            <p:nvCxnSpPr>
              <p:cNvPr id="142" name="Straight Connector 101">
                <a:extLst>
                  <a:ext uri="{FF2B5EF4-FFF2-40B4-BE49-F238E27FC236}">
                    <a16:creationId xmlns:a16="http://schemas.microsoft.com/office/drawing/2014/main" id="{12AE99DD-7AD4-FE83-793E-EC73E55B92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8734" y="6649205"/>
                <a:ext cx="155448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8" name="Straight Connector 91">
            <a:extLst>
              <a:ext uri="{FF2B5EF4-FFF2-40B4-BE49-F238E27FC236}">
                <a16:creationId xmlns:a16="http://schemas.microsoft.com/office/drawing/2014/main" id="{D33BF388-5508-3FF6-FAD8-ED777A367541}"/>
              </a:ext>
            </a:extLst>
          </p:cNvPr>
          <p:cNvCxnSpPr>
            <a:cxnSpLocks/>
          </p:cNvCxnSpPr>
          <p:nvPr/>
        </p:nvCxnSpPr>
        <p:spPr>
          <a:xfrm>
            <a:off x="1023361" y="903469"/>
            <a:ext cx="377061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14674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107</Words>
  <Application>Microsoft Office PowerPoint</Application>
  <PresentationFormat>กระดาษ A4 (210x297 มม.)</PresentationFormat>
  <Paragraphs>28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MN PANGPING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piyada</dc:creator>
  <cp:lastModifiedBy>piyada</cp:lastModifiedBy>
  <cp:revision>3</cp:revision>
  <dcterms:created xsi:type="dcterms:W3CDTF">2023-02-04T09:01:04Z</dcterms:created>
  <dcterms:modified xsi:type="dcterms:W3CDTF">2023-02-04T09:39:52Z</dcterms:modified>
</cp:coreProperties>
</file>