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6"/>
  </p:sldIdLst>
  <p:sldSz cx="13423900" cy="214249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JS Charnchai" charset="1" panose="02000000000000000000"/>
      <p:regular r:id="rId10"/>
    </p:embeddedFont>
    <p:embeddedFont>
      <p:font typeface="Bara TH" charset="1" panose="02000000000000000000"/>
      <p:regular r:id="rId11"/>
    </p:embeddedFont>
    <p:embeddedFont>
      <p:font typeface="Banburi SemiBold" charset="1" panose="00000000000000000000"/>
      <p:regular r:id="rId12"/>
    </p:embeddedFont>
    <p:embeddedFont>
      <p:font typeface="Banburi SemiBold Bold" charset="1" panose="00000000000000000000"/>
      <p:regular r:id="rId13"/>
    </p:embeddedFont>
    <p:embeddedFont>
      <p:font typeface="Banburi SemiBold Italics" charset="1" panose="00000000000000000000"/>
      <p:regular r:id="rId14"/>
    </p:embeddedFont>
    <p:embeddedFont>
      <p:font typeface="Banburi SemiBold Bold Italics" charset="1" panose="0000000000000000000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slides/slide1.xml" Type="http://schemas.openxmlformats.org/officeDocument/2006/relationships/slide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svg" Type="http://schemas.openxmlformats.org/officeDocument/2006/relationships/image"/><Relationship Id="rId11" Target="../media/image10.png" Type="http://schemas.openxmlformats.org/officeDocument/2006/relationships/image"/><Relationship Id="rId12" Target="../media/image11.svg" Type="http://schemas.openxmlformats.org/officeDocument/2006/relationships/image"/><Relationship Id="rId13" Target="../media/image12.png" Type="http://schemas.openxmlformats.org/officeDocument/2006/relationships/image"/><Relationship Id="rId14" Target="../media/image13.sv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Relationship Id="rId9" Target="../media/image8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5E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42968" y="4578959"/>
            <a:ext cx="12164968" cy="12164968"/>
            <a:chOff x="0" y="0"/>
            <a:chExt cx="812800" cy="812800"/>
          </a:xfrm>
        </p:grpSpPr>
        <p:sp>
          <p:nvSpPr>
            <p:cNvPr name="Freeform 3" id="3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r="r" b="b" t="t" l="l"/>
              <a:pathLst>
                <a:path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0D6C0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75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389305" y="5325296"/>
            <a:ext cx="10672293" cy="10672293"/>
            <a:chOff x="0" y="0"/>
            <a:chExt cx="812800" cy="812800"/>
          </a:xfrm>
        </p:grpSpPr>
        <p:sp>
          <p:nvSpPr>
            <p:cNvPr name="Freeform 6" id="6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r="r" b="b" t="t" l="l"/>
              <a:pathLst>
                <a:path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75"/>
                </a:lnSpc>
              </a:pPr>
            </a:p>
          </p:txBody>
        </p:sp>
      </p:grpSp>
      <p:pic>
        <p:nvPicPr>
          <p:cNvPr name="Picture 8" id="8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1792656" y="5609875"/>
            <a:ext cx="9988836" cy="9988836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-1302585">
            <a:off x="2634307" y="4983010"/>
            <a:ext cx="3885612" cy="4074036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0">
            <a:off x="5389881" y="7104300"/>
            <a:ext cx="4617852" cy="4606307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5"/>
          <a:srcRect l="0" t="0" r="0" b="0"/>
          <a:stretch>
            <a:fillRect/>
          </a:stretch>
        </p:blipFill>
        <p:spPr>
          <a:xfrm flipH="false" flipV="false" rot="-2626668">
            <a:off x="9827970" y="6551762"/>
            <a:ext cx="1037451" cy="1255491"/>
          </a:xfrm>
          <a:prstGeom prst="rect">
            <a:avLst/>
          </a:prstGeom>
        </p:spPr>
      </p:pic>
      <p:grpSp>
        <p:nvGrpSpPr>
          <p:cNvPr name="Group 12" id="12"/>
          <p:cNvGrpSpPr>
            <a:grpSpLocks noChangeAspect="true"/>
          </p:cNvGrpSpPr>
          <p:nvPr/>
        </p:nvGrpSpPr>
        <p:grpSpPr>
          <a:xfrm rot="0">
            <a:off x="885799" y="15953622"/>
            <a:ext cx="3910139" cy="3828996"/>
            <a:chOff x="-72390" y="7620"/>
            <a:chExt cx="6487160" cy="6352540"/>
          </a:xfrm>
        </p:grpSpPr>
        <p:sp>
          <p:nvSpPr>
            <p:cNvPr name="Freeform 13" id="13"/>
            <p:cNvSpPr/>
            <p:nvPr/>
          </p:nvSpPr>
          <p:spPr>
            <a:xfrm>
              <a:off x="-72390" y="7620"/>
              <a:ext cx="6487160" cy="6352540"/>
            </a:xfrm>
            <a:custGeom>
              <a:avLst/>
              <a:gdLst/>
              <a:ahLst/>
              <a:cxnLst/>
              <a:rect r="r" b="b" t="t" l="l"/>
              <a:pathLst>
                <a:path h="6352540" w="6487160">
                  <a:moveTo>
                    <a:pt x="6322060" y="3176270"/>
                  </a:moveTo>
                  <a:cubicBezTo>
                    <a:pt x="6322060" y="2844800"/>
                    <a:pt x="6487160" y="2493010"/>
                    <a:pt x="6385560" y="2194560"/>
                  </a:cubicBezTo>
                  <a:cubicBezTo>
                    <a:pt x="6281420" y="1884680"/>
                    <a:pt x="5928360" y="1694180"/>
                    <a:pt x="5734050" y="1436370"/>
                  </a:cubicBezTo>
                  <a:cubicBezTo>
                    <a:pt x="5537200" y="1176020"/>
                    <a:pt x="5455920" y="796290"/>
                    <a:pt x="5185410" y="607060"/>
                  </a:cubicBezTo>
                  <a:cubicBezTo>
                    <a:pt x="4917440" y="420370"/>
                    <a:pt x="4517390" y="462280"/>
                    <a:pt x="4196080" y="360680"/>
                  </a:cubicBezTo>
                  <a:cubicBezTo>
                    <a:pt x="3884930" y="264160"/>
                    <a:pt x="3589020" y="0"/>
                    <a:pt x="3244850" y="0"/>
                  </a:cubicBezTo>
                  <a:cubicBezTo>
                    <a:pt x="2900680" y="0"/>
                    <a:pt x="2603500" y="262890"/>
                    <a:pt x="2293620" y="360680"/>
                  </a:cubicBezTo>
                  <a:cubicBezTo>
                    <a:pt x="1972310" y="461010"/>
                    <a:pt x="1570990" y="419100"/>
                    <a:pt x="1303020" y="607060"/>
                  </a:cubicBezTo>
                  <a:cubicBezTo>
                    <a:pt x="1032510" y="796290"/>
                    <a:pt x="951230" y="1176020"/>
                    <a:pt x="754380" y="1436370"/>
                  </a:cubicBezTo>
                  <a:cubicBezTo>
                    <a:pt x="558800" y="1694180"/>
                    <a:pt x="207010" y="1884680"/>
                    <a:pt x="101600" y="2194560"/>
                  </a:cubicBezTo>
                  <a:cubicBezTo>
                    <a:pt x="1270" y="2493010"/>
                    <a:pt x="165100" y="2844800"/>
                    <a:pt x="165100" y="3176270"/>
                  </a:cubicBezTo>
                  <a:cubicBezTo>
                    <a:pt x="165100" y="3507740"/>
                    <a:pt x="0" y="3859530"/>
                    <a:pt x="101600" y="4157980"/>
                  </a:cubicBezTo>
                  <a:cubicBezTo>
                    <a:pt x="205740" y="4467860"/>
                    <a:pt x="558800" y="4658360"/>
                    <a:pt x="753110" y="4916170"/>
                  </a:cubicBezTo>
                  <a:cubicBezTo>
                    <a:pt x="949960" y="5176520"/>
                    <a:pt x="1031240" y="5556250"/>
                    <a:pt x="1301750" y="5745480"/>
                  </a:cubicBezTo>
                  <a:cubicBezTo>
                    <a:pt x="1569720" y="5933440"/>
                    <a:pt x="1969770" y="5891530"/>
                    <a:pt x="2292350" y="5991860"/>
                  </a:cubicBezTo>
                  <a:cubicBezTo>
                    <a:pt x="2603500" y="6088380"/>
                    <a:pt x="2899410" y="6352540"/>
                    <a:pt x="3243580" y="6352540"/>
                  </a:cubicBezTo>
                  <a:cubicBezTo>
                    <a:pt x="3587750" y="6352540"/>
                    <a:pt x="3884930" y="6089650"/>
                    <a:pt x="4194810" y="5991860"/>
                  </a:cubicBezTo>
                  <a:cubicBezTo>
                    <a:pt x="4516120" y="5891530"/>
                    <a:pt x="4917440" y="5933440"/>
                    <a:pt x="5185410" y="5745480"/>
                  </a:cubicBezTo>
                  <a:cubicBezTo>
                    <a:pt x="5455920" y="5556250"/>
                    <a:pt x="5537200" y="5176520"/>
                    <a:pt x="5734050" y="4916170"/>
                  </a:cubicBezTo>
                  <a:cubicBezTo>
                    <a:pt x="5929630" y="4658360"/>
                    <a:pt x="6281420" y="4467860"/>
                    <a:pt x="6385560" y="4157980"/>
                  </a:cubicBezTo>
                  <a:cubicBezTo>
                    <a:pt x="6487160" y="3858260"/>
                    <a:pt x="6322060" y="3506470"/>
                    <a:pt x="6322060" y="317627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name="Picture 14" id="14"/>
          <p:cNvPicPr>
            <a:picLocks noChangeAspect="true"/>
          </p:cNvPicPr>
          <p:nvPr/>
        </p:nvPicPr>
        <p:blipFill>
          <a:blip r:embed="rId6"/>
          <a:srcRect l="0" t="0" r="0" b="0"/>
          <a:stretch>
            <a:fillRect/>
          </a:stretch>
        </p:blipFill>
        <p:spPr>
          <a:xfrm flipH="false" flipV="false" rot="0">
            <a:off x="5777012" y="13192580"/>
            <a:ext cx="5726878" cy="4968067"/>
          </a:xfrm>
          <a:prstGeom prst="rect">
            <a:avLst/>
          </a:prstGeom>
        </p:spPr>
      </p:pic>
      <p:pic>
        <p:nvPicPr>
          <p:cNvPr name="Picture 15" id="15"/>
          <p:cNvPicPr>
            <a:picLocks noChangeAspect="true"/>
          </p:cNvPicPr>
          <p:nvPr/>
        </p:nvPicPr>
        <p:blipFill>
          <a:blip r:embed="rId7"/>
          <a:srcRect l="0" t="0" r="0" b="0"/>
          <a:stretch>
            <a:fillRect/>
          </a:stretch>
        </p:blipFill>
        <p:spPr>
          <a:xfrm flipH="false" flipV="false" rot="0">
            <a:off x="2632436" y="9631213"/>
            <a:ext cx="4111440" cy="3886009"/>
          </a:xfrm>
          <a:prstGeom prst="rect">
            <a:avLst/>
          </a:prstGeom>
        </p:spPr>
      </p:pic>
      <p:pic>
        <p:nvPicPr>
          <p:cNvPr name="Picture 16" id="16"/>
          <p:cNvPicPr>
            <a:picLocks noChangeAspect="true"/>
          </p:cNvPicPr>
          <p:nvPr/>
        </p:nvPicPr>
        <p:blipFill>
          <a:blip r:embed="rId8"/>
          <a:srcRect l="0" t="0" r="0" b="0"/>
          <a:stretch>
            <a:fillRect/>
          </a:stretch>
        </p:blipFill>
        <p:spPr>
          <a:xfrm flipH="false" flipV="false" rot="1652006">
            <a:off x="6768284" y="6823442"/>
            <a:ext cx="674488" cy="1559510"/>
          </a:xfrm>
          <a:prstGeom prst="rect">
            <a:avLst/>
          </a:prstGeom>
        </p:spPr>
      </p:pic>
      <p:pic>
        <p:nvPicPr>
          <p:cNvPr name="Picture 17" id="17"/>
          <p:cNvPicPr>
            <a:picLocks noChangeAspect="true"/>
          </p:cNvPicPr>
          <p:nvPr/>
        </p:nvPicPr>
        <p:blipFill>
          <a:blip r:embed="rId8"/>
          <a:srcRect l="0" t="0" r="0" b="0"/>
          <a:stretch>
            <a:fillRect/>
          </a:stretch>
        </p:blipFill>
        <p:spPr>
          <a:xfrm flipH="false" flipV="false" rot="-1937115">
            <a:off x="6945754" y="13735239"/>
            <a:ext cx="622088" cy="1438355"/>
          </a:xfrm>
          <a:prstGeom prst="rect">
            <a:avLst/>
          </a:prstGeom>
        </p:spPr>
      </p:pic>
      <p:pic>
        <p:nvPicPr>
          <p:cNvPr name="Picture 18" id="18"/>
          <p:cNvPicPr>
            <a:picLocks noChangeAspect="true"/>
          </p:cNvPicPr>
          <p:nvPr/>
        </p:nvPicPr>
        <p:blipFill>
          <a:blip r:embed="rId8"/>
          <a:srcRect l="0" t="0" r="0" b="0"/>
          <a:stretch>
            <a:fillRect/>
          </a:stretch>
        </p:blipFill>
        <p:spPr>
          <a:xfrm flipH="false" flipV="false" rot="1027892">
            <a:off x="8329407" y="14580196"/>
            <a:ext cx="622088" cy="1438355"/>
          </a:xfrm>
          <a:prstGeom prst="rect">
            <a:avLst/>
          </a:prstGeom>
        </p:spPr>
      </p:pic>
      <p:grpSp>
        <p:nvGrpSpPr>
          <p:cNvPr name="Group 19" id="19"/>
          <p:cNvGrpSpPr/>
          <p:nvPr/>
        </p:nvGrpSpPr>
        <p:grpSpPr>
          <a:xfrm rot="0">
            <a:off x="-427534" y="20088225"/>
            <a:ext cx="14729187" cy="1596209"/>
            <a:chOff x="0" y="0"/>
            <a:chExt cx="2971373" cy="322009"/>
          </a:xfrm>
        </p:grpSpPr>
        <p:sp>
          <p:nvSpPr>
            <p:cNvPr name="Freeform 20" id="20"/>
            <p:cNvSpPr/>
            <p:nvPr/>
          </p:nvSpPr>
          <p:spPr>
            <a:xfrm>
              <a:off x="0" y="0"/>
              <a:ext cx="2971373" cy="322009"/>
            </a:xfrm>
            <a:custGeom>
              <a:avLst/>
              <a:gdLst/>
              <a:ahLst/>
              <a:cxnLst/>
              <a:rect r="r" b="b" t="t" l="l"/>
              <a:pathLst>
                <a:path h="322009" w="2971373">
                  <a:moveTo>
                    <a:pt x="0" y="0"/>
                  </a:moveTo>
                  <a:lnTo>
                    <a:pt x="2971373" y="0"/>
                  </a:lnTo>
                  <a:lnTo>
                    <a:pt x="2971373" y="322009"/>
                  </a:lnTo>
                  <a:lnTo>
                    <a:pt x="0" y="322009"/>
                  </a:lnTo>
                  <a:close/>
                </a:path>
              </a:pathLst>
            </a:custGeom>
            <a:solidFill>
              <a:srgbClr val="F6918A"/>
            </a:solidFill>
          </p:spPr>
        </p:sp>
        <p:sp>
          <p:nvSpPr>
            <p:cNvPr name="TextBox 21" id="21"/>
            <p:cNvSpPr txBox="true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75"/>
                </a:lnSpc>
              </a:pPr>
            </a:p>
          </p:txBody>
        </p:sp>
      </p:grpSp>
      <p:pic>
        <p:nvPicPr>
          <p:cNvPr name="Picture 22" id="22"/>
          <p:cNvPicPr>
            <a:picLocks noChangeAspect="true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 l="0" t="0" r="0" b="0"/>
          <a:stretch>
            <a:fillRect/>
          </a:stretch>
        </p:blipFill>
        <p:spPr>
          <a:xfrm flipH="false" flipV="false" rot="5400000">
            <a:off x="9871955" y="18201889"/>
            <a:ext cx="4040261" cy="3518700"/>
          </a:xfrm>
          <a:prstGeom prst="rect">
            <a:avLst/>
          </a:prstGeom>
        </p:spPr>
      </p:pic>
      <p:pic>
        <p:nvPicPr>
          <p:cNvPr name="Picture 23" id="23"/>
          <p:cNvPicPr>
            <a:picLocks noChangeAspect="true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 l="0" t="0" r="0" b="0"/>
          <a:stretch>
            <a:fillRect/>
          </a:stretch>
        </p:blipFill>
        <p:spPr>
          <a:xfrm flipH="false" flipV="false" rot="8941772">
            <a:off x="-2686050" y="1720360"/>
            <a:ext cx="5372100" cy="1406513"/>
          </a:xfrm>
          <a:prstGeom prst="rect">
            <a:avLst/>
          </a:prstGeom>
        </p:spPr>
      </p:pic>
      <p:pic>
        <p:nvPicPr>
          <p:cNvPr name="Picture 24" id="24"/>
          <p:cNvPicPr>
            <a:picLocks noChangeAspect="true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 l="0" t="0" r="0" b="0"/>
          <a:stretch>
            <a:fillRect/>
          </a:stretch>
        </p:blipFill>
        <p:spPr>
          <a:xfrm flipH="false" flipV="false" rot="8941772">
            <a:off x="10325646" y="15925762"/>
            <a:ext cx="5372100" cy="1406513"/>
          </a:xfrm>
          <a:prstGeom prst="rect">
            <a:avLst/>
          </a:prstGeom>
        </p:spPr>
      </p:pic>
      <p:pic>
        <p:nvPicPr>
          <p:cNvPr name="Picture 25" id="25"/>
          <p:cNvPicPr>
            <a:picLocks noChangeAspect="true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8469494" y="428865"/>
            <a:ext cx="5372100" cy="4092563"/>
          </a:xfrm>
          <a:prstGeom prst="rect">
            <a:avLst/>
          </a:prstGeom>
        </p:spPr>
      </p:pic>
      <p:pic>
        <p:nvPicPr>
          <p:cNvPr name="Picture 26" id="26"/>
          <p:cNvPicPr>
            <a:picLocks noChangeAspect="true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-893394" y="11682174"/>
            <a:ext cx="5372100" cy="4092563"/>
          </a:xfrm>
          <a:prstGeom prst="rect">
            <a:avLst/>
          </a:prstGeom>
        </p:spPr>
      </p:pic>
      <p:pic>
        <p:nvPicPr>
          <p:cNvPr name="Picture 27" id="27"/>
          <p:cNvPicPr>
            <a:picLocks noChangeAspect="true"/>
          </p:cNvPicPr>
          <p:nvPr/>
        </p:nvPicPr>
        <p:blipFill>
          <a:blip r:embed="rId5"/>
          <a:srcRect l="0" t="0" r="0" b="0"/>
          <a:stretch>
            <a:fillRect/>
          </a:stretch>
        </p:blipFill>
        <p:spPr>
          <a:xfrm flipH="false" flipV="false" rot="-1583673">
            <a:off x="3281848" y="15182595"/>
            <a:ext cx="1249368" cy="1511947"/>
          </a:xfrm>
          <a:prstGeom prst="rect">
            <a:avLst/>
          </a:prstGeom>
        </p:spPr>
      </p:pic>
      <p:sp>
        <p:nvSpPr>
          <p:cNvPr name="TextBox 28" id="28"/>
          <p:cNvSpPr txBox="true"/>
          <p:nvPr/>
        </p:nvSpPr>
        <p:spPr>
          <a:xfrm rot="0">
            <a:off x="1918464" y="2115947"/>
            <a:ext cx="9737220" cy="26180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0072"/>
              </a:lnSpc>
              <a:spcBef>
                <a:spcPct val="0"/>
              </a:spcBef>
            </a:pPr>
            <a:r>
              <a:rPr lang="en-US" sz="10072" spc="423">
                <a:solidFill>
                  <a:srgbClr val="8F0E07"/>
                </a:solidFill>
                <a:cs typeface="Banburi SemiBold Bold"/>
              </a:rPr>
              <a:t>แบบฝึกเขียนพยัญชนะไทย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-215125" y="16524244"/>
            <a:ext cx="6111986" cy="6019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19"/>
              </a:lnSpc>
            </a:pPr>
            <a:r>
              <a:rPr lang="en-US" sz="3299">
                <a:solidFill>
                  <a:srgbClr val="8F0E07"/>
                </a:solidFill>
                <a:cs typeface="Bara TH"/>
              </a:rPr>
              <a:t>ชื่อเล่น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382084" y="20439843"/>
            <a:ext cx="9417903" cy="5638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19"/>
              </a:lnSpc>
            </a:pPr>
            <a:r>
              <a:rPr lang="en-US" sz="3299">
                <a:solidFill>
                  <a:srgbClr val="FEE4ED"/>
                </a:solidFill>
                <a:cs typeface="Banburi SemiBold"/>
              </a:rPr>
              <a:t>สำนักงานเขตพื้นที่การศึกษาประถมศึกษาร้อยเอ็ด เขต 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DAFN_shtQzs</dc:identifier>
  <dcterms:modified xsi:type="dcterms:W3CDTF">2011-08-01T06:04:30Z</dcterms:modified>
  <cp:revision>1</cp:revision>
  <dc:title>แบบฝึกเขียนพยัญชนะไทย</dc:title>
</cp:coreProperties>
</file>