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CFC6"/>
    <a:srgbClr val="EFE6DD"/>
    <a:srgbClr val="E6E6E6"/>
    <a:srgbClr val="F4E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6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1749275"/>
            <a:ext cx="6428423" cy="3721230"/>
          </a:xfrm>
        </p:spPr>
        <p:txBody>
          <a:bodyPr anchor="b"/>
          <a:lstStyle>
            <a:lvl1pPr algn="ctr">
              <a:defRPr sz="4963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356" y="5614010"/>
            <a:ext cx="5672138" cy="2580613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150" indent="0" algn="ctr">
              <a:buNone/>
              <a:defRPr sz="1654"/>
            </a:lvl2pPr>
            <a:lvl3pPr marL="756300" indent="0" algn="ctr">
              <a:buNone/>
              <a:defRPr sz="1489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C04A-3DB4-4DD8-AD3E-EA39113D49DC}" type="datetimeFigureOut">
              <a:rPr lang="th-TH" smtClean="0"/>
              <a:t>08/03/66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CF3B-E643-4D29-BE41-FE99573BE1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934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C04A-3DB4-4DD8-AD3E-EA39113D49DC}" type="datetimeFigureOut">
              <a:rPr lang="th-TH" smtClean="0"/>
              <a:t>08/03/66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CF3B-E643-4D29-BE41-FE99573BE1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6988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2165" y="569071"/>
            <a:ext cx="1630740" cy="905812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46" y="569071"/>
            <a:ext cx="4797683" cy="905812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C04A-3DB4-4DD8-AD3E-EA39113D49DC}" type="datetimeFigureOut">
              <a:rPr lang="th-TH" smtClean="0"/>
              <a:t>08/03/66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CF3B-E643-4D29-BE41-FE99573BE1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0898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C04A-3DB4-4DD8-AD3E-EA39113D49DC}" type="datetimeFigureOut">
              <a:rPr lang="th-TH" smtClean="0"/>
              <a:t>08/03/66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CF3B-E643-4D29-BE41-FE99573BE1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851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7" y="2664740"/>
            <a:ext cx="6522958" cy="4446176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07" y="7152978"/>
            <a:ext cx="6522958" cy="233813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C04A-3DB4-4DD8-AD3E-EA39113D49DC}" type="datetimeFigureOut">
              <a:rPr lang="th-TH" smtClean="0"/>
              <a:t>08/03/66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CF3B-E643-4D29-BE41-FE99573BE1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961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946" y="2845355"/>
            <a:ext cx="3214211" cy="678184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8693" y="2845355"/>
            <a:ext cx="3214211" cy="678184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C04A-3DB4-4DD8-AD3E-EA39113D49DC}" type="datetimeFigureOut">
              <a:rPr lang="th-TH" smtClean="0"/>
              <a:t>08/03/66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CF3B-E643-4D29-BE41-FE99573BE1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856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569073"/>
            <a:ext cx="6522958" cy="206597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2" y="2620202"/>
            <a:ext cx="3199440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932" y="3904322"/>
            <a:ext cx="3199440" cy="574266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8693" y="2620202"/>
            <a:ext cx="3215196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8693" y="3904322"/>
            <a:ext cx="3215196" cy="574266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C04A-3DB4-4DD8-AD3E-EA39113D49DC}" type="datetimeFigureOut">
              <a:rPr lang="th-TH" smtClean="0"/>
              <a:t>08/03/66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CF3B-E643-4D29-BE41-FE99573BE1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9287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C04A-3DB4-4DD8-AD3E-EA39113D49DC}" type="datetimeFigureOut">
              <a:rPr lang="th-TH" smtClean="0"/>
              <a:t>08/03/66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CF3B-E643-4D29-BE41-FE99573BE1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9948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C04A-3DB4-4DD8-AD3E-EA39113D49DC}" type="datetimeFigureOut">
              <a:rPr lang="th-TH" smtClean="0"/>
              <a:t>08/03/66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CF3B-E643-4D29-BE41-FE99573BE1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044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96" y="1538968"/>
            <a:ext cx="3828693" cy="7595861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C04A-3DB4-4DD8-AD3E-EA39113D49DC}" type="datetimeFigureOut">
              <a:rPr lang="th-TH" smtClean="0"/>
              <a:t>08/03/66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CF3B-E643-4D29-BE41-FE99573BE1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320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5196" y="1538968"/>
            <a:ext cx="3828693" cy="7595861"/>
          </a:xfrm>
        </p:spPr>
        <p:txBody>
          <a:bodyPr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C04A-3DB4-4DD8-AD3E-EA39113D49DC}" type="datetimeFigureOut">
              <a:rPr lang="th-TH" smtClean="0"/>
              <a:t>08/03/66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CF3B-E643-4D29-BE41-FE99573BE1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907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3C04A-3DB4-4DD8-AD3E-EA39113D49DC}" type="datetimeFigureOut">
              <a:rPr lang="th-TH" smtClean="0"/>
              <a:t>08/03/66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2CF3B-E643-4D29-BE41-FE99573BE1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095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417162BC-F39D-4A28-BAB5-7CC777183983}"/>
              </a:ext>
            </a:extLst>
          </p:cNvPr>
          <p:cNvSpPr/>
          <p:nvPr/>
        </p:nvSpPr>
        <p:spPr>
          <a:xfrm>
            <a:off x="0" y="0"/>
            <a:ext cx="7562850" cy="10688638"/>
          </a:xfrm>
          <a:prstGeom prst="rect">
            <a:avLst/>
          </a:prstGeom>
          <a:solidFill>
            <a:srgbClr val="F4E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9" name="รูปภาพ 18" descr="รูปภาพประกอบด้วย ภาพเงา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C32BC42-54EC-4750-BCE5-F8493D4AF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3922694"/>
            <a:ext cx="7562850" cy="4554171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2B461A70-2445-4941-8914-C236E9A81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" y="0"/>
            <a:ext cx="7562850" cy="1655231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50AD9908-5BDF-428E-BF37-82FDF8E16859}"/>
              </a:ext>
            </a:extLst>
          </p:cNvPr>
          <p:cNvSpPr/>
          <p:nvPr/>
        </p:nvSpPr>
        <p:spPr>
          <a:xfrm>
            <a:off x="0" y="6877318"/>
            <a:ext cx="7562850" cy="3811320"/>
          </a:xfrm>
          <a:prstGeom prst="rect">
            <a:avLst/>
          </a:prstGeom>
          <a:solidFill>
            <a:srgbClr val="D9C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3120760A-86D7-4718-AB48-0B6853C5F5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6" y="0"/>
            <a:ext cx="7562850" cy="1774115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D0A3F84E-D547-4B0E-8082-32B21430811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65673"/>
            <a:ext cx="7562850" cy="1322965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E684B157-2D78-44BB-9628-626273C050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6" y="2051195"/>
            <a:ext cx="761261" cy="1292772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86FB6893-BB1D-4A3B-9F3D-2B694746C2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22" y="2399754"/>
            <a:ext cx="1167636" cy="1225061"/>
          </a:xfrm>
          <a:prstGeom prst="rect">
            <a:avLst/>
          </a:prstGeom>
        </p:spPr>
      </p:pic>
      <p:pic>
        <p:nvPicPr>
          <p:cNvPr id="21" name="รูปภาพ 20" descr="รูปภาพประกอบด้วย โต๊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F81BA4D-43FB-4283-AF63-7C2D2E877C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99" y="7425406"/>
            <a:ext cx="7173119" cy="2046857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5FA3D924-01D2-419F-B0CF-99F83CD85F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912" y="0"/>
            <a:ext cx="1689113" cy="1056875"/>
          </a:xfrm>
          <a:prstGeom prst="rect">
            <a:avLst/>
          </a:prstGeom>
        </p:spPr>
      </p:pic>
      <p:pic>
        <p:nvPicPr>
          <p:cNvPr id="28" name="รูปภาพ 27" descr="รูปภาพประกอบด้วย ข้อความ, ไม้วัด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54DCB4A-D251-49AB-A0BE-A39D389CA6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572" y="-6946"/>
            <a:ext cx="1993776" cy="784265"/>
          </a:xfrm>
          <a:prstGeom prst="rect">
            <a:avLst/>
          </a:prstGeom>
        </p:spPr>
      </p:pic>
      <p:pic>
        <p:nvPicPr>
          <p:cNvPr id="30" name="รูปภาพ 29" descr="รูปภาพประกอบด้วย ข้อความ, ไม้วัด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2E7B12A-4831-45F2-B264-B18B976563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856" y="35227"/>
            <a:ext cx="1549877" cy="1325257"/>
          </a:xfrm>
          <a:prstGeom prst="rect">
            <a:avLst/>
          </a:prstGeom>
        </p:spPr>
      </p:pic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36F0F7F5-4909-48D2-A9DF-D3F464A22F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856" y="8796270"/>
            <a:ext cx="2096146" cy="1896362"/>
          </a:xfrm>
          <a:prstGeom prst="rect">
            <a:avLst/>
          </a:prstGeom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699B2674-D82D-4DD7-B740-65458DD310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73" y="9415189"/>
            <a:ext cx="2686887" cy="1389095"/>
          </a:xfrm>
          <a:prstGeom prst="rect">
            <a:avLst/>
          </a:prstGeom>
        </p:spPr>
      </p:pic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id="{483447B0-9ABB-4184-AFD5-967C400BF9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33" y="9594438"/>
            <a:ext cx="1385141" cy="1096197"/>
          </a:xfrm>
          <a:prstGeom prst="rect">
            <a:avLst/>
          </a:prstGeom>
        </p:spPr>
      </p:pic>
      <p:pic>
        <p:nvPicPr>
          <p:cNvPr id="41" name="รูปภาพ 40" descr="รูปภาพประกอบด้วย ข้อความ, iPod, นามบัตร, เวกเตอร์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693E3186-6E9C-4B96-885D-0A71B7049A5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5" y="3088799"/>
            <a:ext cx="779975" cy="1546952"/>
          </a:xfrm>
          <a:prstGeom prst="rect">
            <a:avLst/>
          </a:prstGeom>
        </p:spPr>
      </p:pic>
      <p:pic>
        <p:nvPicPr>
          <p:cNvPr id="43" name="รูปภาพ 42">
            <a:extLst>
              <a:ext uri="{FF2B5EF4-FFF2-40B4-BE49-F238E27FC236}">
                <a16:creationId xmlns:a16="http://schemas.microsoft.com/office/drawing/2014/main" id="{B598C607-5B72-4913-9BEF-9581783BD93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867" y="3291503"/>
            <a:ext cx="1227895" cy="2292796"/>
          </a:xfrm>
          <a:prstGeom prst="rect">
            <a:avLst/>
          </a:prstGeom>
        </p:spPr>
      </p:pic>
      <p:sp>
        <p:nvSpPr>
          <p:cNvPr id="38" name="วงรี 37">
            <a:extLst>
              <a:ext uri="{FF2B5EF4-FFF2-40B4-BE49-F238E27FC236}">
                <a16:creationId xmlns:a16="http://schemas.microsoft.com/office/drawing/2014/main" id="{A0499F6D-B86A-4A7D-B7C1-6494F19F810C}"/>
              </a:ext>
            </a:extLst>
          </p:cNvPr>
          <p:cNvSpPr/>
          <p:nvPr/>
        </p:nvSpPr>
        <p:spPr>
          <a:xfrm>
            <a:off x="5834245" y="7179617"/>
            <a:ext cx="1472488" cy="1342654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7" name="วงรี 36">
            <a:extLst>
              <a:ext uri="{FF2B5EF4-FFF2-40B4-BE49-F238E27FC236}">
                <a16:creationId xmlns:a16="http://schemas.microsoft.com/office/drawing/2014/main" id="{3829D410-2A47-4E9C-961A-63CC2E7F5D27}"/>
              </a:ext>
            </a:extLst>
          </p:cNvPr>
          <p:cNvSpPr/>
          <p:nvPr/>
        </p:nvSpPr>
        <p:spPr>
          <a:xfrm>
            <a:off x="5057748" y="7926679"/>
            <a:ext cx="2300628" cy="22677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6552D409-E80C-41C8-9AA8-31697367967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8" t="1631" r="36502" b="48904"/>
          <a:stretch/>
        </p:blipFill>
        <p:spPr>
          <a:xfrm>
            <a:off x="4977159" y="7232727"/>
            <a:ext cx="2517225" cy="2947860"/>
          </a:xfrm>
          <a:prstGeom prst="ellipse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D621ADF9-53DC-4F67-9791-7BF9BF737729}"/>
              </a:ext>
            </a:extLst>
          </p:cNvPr>
          <p:cNvSpPr txBox="1"/>
          <p:nvPr/>
        </p:nvSpPr>
        <p:spPr>
          <a:xfrm>
            <a:off x="328572" y="7580552"/>
            <a:ext cx="504305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นางสาวปันสุข   คนดีคนงาม</a:t>
            </a:r>
          </a:p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 ครู</a:t>
            </a:r>
          </a:p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สำนักงานเขตพื้นที่การศึกษาประถมศึกษาเขต 1</a:t>
            </a:r>
          </a:p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กระทรวงศึกษาธิการ </a:t>
            </a:r>
          </a:p>
          <a:p>
            <a:pPr algn="ctr"/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รูปแบบอิสระ: รูปร่าง 2">
            <a:extLst>
              <a:ext uri="{FF2B5EF4-FFF2-40B4-BE49-F238E27FC236}">
                <a16:creationId xmlns:a16="http://schemas.microsoft.com/office/drawing/2014/main" id="{2BFB7207-EE41-4910-B2AD-9542026BD823}"/>
              </a:ext>
            </a:extLst>
          </p:cNvPr>
          <p:cNvSpPr/>
          <p:nvPr/>
        </p:nvSpPr>
        <p:spPr>
          <a:xfrm>
            <a:off x="1828605" y="-334238"/>
            <a:ext cx="6269398" cy="4283134"/>
          </a:xfrm>
          <a:custGeom>
            <a:avLst/>
            <a:gdLst>
              <a:gd name="connsiteX0" fmla="*/ 304217 w 6058599"/>
              <a:gd name="connsiteY0" fmla="*/ 306105 h 3800028"/>
              <a:gd name="connsiteX1" fmla="*/ 609017 w 6058599"/>
              <a:gd name="connsiteY1" fmla="*/ 1151232 h 3800028"/>
              <a:gd name="connsiteX2" fmla="*/ 567453 w 6058599"/>
              <a:gd name="connsiteY2" fmla="*/ 2051777 h 3800028"/>
              <a:gd name="connsiteX3" fmla="*/ 789126 w 6058599"/>
              <a:gd name="connsiteY3" fmla="*/ 2730650 h 3800028"/>
              <a:gd name="connsiteX4" fmla="*/ 553599 w 6058599"/>
              <a:gd name="connsiteY4" fmla="*/ 3451086 h 3800028"/>
              <a:gd name="connsiteX5" fmla="*/ 5361126 w 6058599"/>
              <a:gd name="connsiteY5" fmla="*/ 3561923 h 3800028"/>
              <a:gd name="connsiteX6" fmla="*/ 5499671 w 6058599"/>
              <a:gd name="connsiteY6" fmla="*/ 264541 h 3800028"/>
              <a:gd name="connsiteX7" fmla="*/ 304217 w 6058599"/>
              <a:gd name="connsiteY7" fmla="*/ 306105 h 3800028"/>
              <a:gd name="connsiteX0" fmla="*/ 293281 w 6047663"/>
              <a:gd name="connsiteY0" fmla="*/ 306105 h 3800028"/>
              <a:gd name="connsiteX1" fmla="*/ 598081 w 6047663"/>
              <a:gd name="connsiteY1" fmla="*/ 1151232 h 3800028"/>
              <a:gd name="connsiteX2" fmla="*/ 140881 w 6047663"/>
              <a:gd name="connsiteY2" fmla="*/ 2037923 h 3800028"/>
              <a:gd name="connsiteX3" fmla="*/ 778190 w 6047663"/>
              <a:gd name="connsiteY3" fmla="*/ 2730650 h 3800028"/>
              <a:gd name="connsiteX4" fmla="*/ 542663 w 6047663"/>
              <a:gd name="connsiteY4" fmla="*/ 3451086 h 3800028"/>
              <a:gd name="connsiteX5" fmla="*/ 5350190 w 6047663"/>
              <a:gd name="connsiteY5" fmla="*/ 3561923 h 3800028"/>
              <a:gd name="connsiteX6" fmla="*/ 5488735 w 6047663"/>
              <a:gd name="connsiteY6" fmla="*/ 264541 h 3800028"/>
              <a:gd name="connsiteX7" fmla="*/ 293281 w 6047663"/>
              <a:gd name="connsiteY7" fmla="*/ 306105 h 3800028"/>
              <a:gd name="connsiteX0" fmla="*/ 379265 w 6133647"/>
              <a:gd name="connsiteY0" fmla="*/ 302094 h 3796017"/>
              <a:gd name="connsiteX1" fmla="*/ 379265 w 6133647"/>
              <a:gd name="connsiteY1" fmla="*/ 1050240 h 3796017"/>
              <a:gd name="connsiteX2" fmla="*/ 226865 w 6133647"/>
              <a:gd name="connsiteY2" fmla="*/ 2033912 h 3796017"/>
              <a:gd name="connsiteX3" fmla="*/ 864174 w 6133647"/>
              <a:gd name="connsiteY3" fmla="*/ 2726639 h 3796017"/>
              <a:gd name="connsiteX4" fmla="*/ 628647 w 6133647"/>
              <a:gd name="connsiteY4" fmla="*/ 3447075 h 3796017"/>
              <a:gd name="connsiteX5" fmla="*/ 5436174 w 6133647"/>
              <a:gd name="connsiteY5" fmla="*/ 3557912 h 3796017"/>
              <a:gd name="connsiteX6" fmla="*/ 5574719 w 6133647"/>
              <a:gd name="connsiteY6" fmla="*/ 260530 h 3796017"/>
              <a:gd name="connsiteX7" fmla="*/ 379265 w 6133647"/>
              <a:gd name="connsiteY7" fmla="*/ 302094 h 3796017"/>
              <a:gd name="connsiteX0" fmla="*/ 388465 w 6142847"/>
              <a:gd name="connsiteY0" fmla="*/ 302094 h 3796017"/>
              <a:gd name="connsiteX1" fmla="*/ 388465 w 6142847"/>
              <a:gd name="connsiteY1" fmla="*/ 1050240 h 3796017"/>
              <a:gd name="connsiteX2" fmla="*/ 236065 w 6142847"/>
              <a:gd name="connsiteY2" fmla="*/ 2033912 h 3796017"/>
              <a:gd name="connsiteX3" fmla="*/ 873374 w 6142847"/>
              <a:gd name="connsiteY3" fmla="*/ 2726639 h 3796017"/>
              <a:gd name="connsiteX4" fmla="*/ 637847 w 6142847"/>
              <a:gd name="connsiteY4" fmla="*/ 3447075 h 3796017"/>
              <a:gd name="connsiteX5" fmla="*/ 5445374 w 6142847"/>
              <a:gd name="connsiteY5" fmla="*/ 3557912 h 3796017"/>
              <a:gd name="connsiteX6" fmla="*/ 5583919 w 6142847"/>
              <a:gd name="connsiteY6" fmla="*/ 260530 h 3796017"/>
              <a:gd name="connsiteX7" fmla="*/ 388465 w 6142847"/>
              <a:gd name="connsiteY7" fmla="*/ 302094 h 3796017"/>
              <a:gd name="connsiteX0" fmla="*/ 379266 w 6135517"/>
              <a:gd name="connsiteY0" fmla="*/ 124730 h 3965017"/>
              <a:gd name="connsiteX1" fmla="*/ 379266 w 6135517"/>
              <a:gd name="connsiteY1" fmla="*/ 1219240 h 3965017"/>
              <a:gd name="connsiteX2" fmla="*/ 226866 w 6135517"/>
              <a:gd name="connsiteY2" fmla="*/ 2202912 h 3965017"/>
              <a:gd name="connsiteX3" fmla="*/ 864175 w 6135517"/>
              <a:gd name="connsiteY3" fmla="*/ 2895639 h 3965017"/>
              <a:gd name="connsiteX4" fmla="*/ 628648 w 6135517"/>
              <a:gd name="connsiteY4" fmla="*/ 3616075 h 3965017"/>
              <a:gd name="connsiteX5" fmla="*/ 5436175 w 6135517"/>
              <a:gd name="connsiteY5" fmla="*/ 3726912 h 3965017"/>
              <a:gd name="connsiteX6" fmla="*/ 5574720 w 6135517"/>
              <a:gd name="connsiteY6" fmla="*/ 429530 h 3965017"/>
              <a:gd name="connsiteX7" fmla="*/ 379266 w 6135517"/>
              <a:gd name="connsiteY7" fmla="*/ 124730 h 3965017"/>
              <a:gd name="connsiteX0" fmla="*/ 379266 w 6135517"/>
              <a:gd name="connsiteY0" fmla="*/ 124730 h 4316221"/>
              <a:gd name="connsiteX1" fmla="*/ 379266 w 6135517"/>
              <a:gd name="connsiteY1" fmla="*/ 1219240 h 4316221"/>
              <a:gd name="connsiteX2" fmla="*/ 226866 w 6135517"/>
              <a:gd name="connsiteY2" fmla="*/ 2202912 h 4316221"/>
              <a:gd name="connsiteX3" fmla="*/ 864175 w 6135517"/>
              <a:gd name="connsiteY3" fmla="*/ 2895639 h 4316221"/>
              <a:gd name="connsiteX4" fmla="*/ 739484 w 6135517"/>
              <a:gd name="connsiteY4" fmla="*/ 4267238 h 4316221"/>
              <a:gd name="connsiteX5" fmla="*/ 5436175 w 6135517"/>
              <a:gd name="connsiteY5" fmla="*/ 3726912 h 4316221"/>
              <a:gd name="connsiteX6" fmla="*/ 5574720 w 6135517"/>
              <a:gd name="connsiteY6" fmla="*/ 429530 h 4316221"/>
              <a:gd name="connsiteX7" fmla="*/ 379266 w 6135517"/>
              <a:gd name="connsiteY7" fmla="*/ 124730 h 4316221"/>
              <a:gd name="connsiteX0" fmla="*/ 379266 w 6135517"/>
              <a:gd name="connsiteY0" fmla="*/ 124730 h 4298496"/>
              <a:gd name="connsiteX1" fmla="*/ 379266 w 6135517"/>
              <a:gd name="connsiteY1" fmla="*/ 1219240 h 4298496"/>
              <a:gd name="connsiteX2" fmla="*/ 226866 w 6135517"/>
              <a:gd name="connsiteY2" fmla="*/ 2202912 h 4298496"/>
              <a:gd name="connsiteX3" fmla="*/ 559375 w 6135517"/>
              <a:gd name="connsiteY3" fmla="*/ 3158875 h 4298496"/>
              <a:gd name="connsiteX4" fmla="*/ 739484 w 6135517"/>
              <a:gd name="connsiteY4" fmla="*/ 4267238 h 4298496"/>
              <a:gd name="connsiteX5" fmla="*/ 5436175 w 6135517"/>
              <a:gd name="connsiteY5" fmla="*/ 3726912 h 4298496"/>
              <a:gd name="connsiteX6" fmla="*/ 5574720 w 6135517"/>
              <a:gd name="connsiteY6" fmla="*/ 429530 h 4298496"/>
              <a:gd name="connsiteX7" fmla="*/ 379266 w 6135517"/>
              <a:gd name="connsiteY7" fmla="*/ 124730 h 4298496"/>
              <a:gd name="connsiteX0" fmla="*/ 377765 w 6134016"/>
              <a:gd name="connsiteY0" fmla="*/ 124730 h 4298496"/>
              <a:gd name="connsiteX1" fmla="*/ 377765 w 6134016"/>
              <a:gd name="connsiteY1" fmla="*/ 1219240 h 4298496"/>
              <a:gd name="connsiteX2" fmla="*/ 183802 w 6134016"/>
              <a:gd name="connsiteY2" fmla="*/ 2064367 h 4298496"/>
              <a:gd name="connsiteX3" fmla="*/ 557874 w 6134016"/>
              <a:gd name="connsiteY3" fmla="*/ 3158875 h 4298496"/>
              <a:gd name="connsiteX4" fmla="*/ 737983 w 6134016"/>
              <a:gd name="connsiteY4" fmla="*/ 4267238 h 4298496"/>
              <a:gd name="connsiteX5" fmla="*/ 5434674 w 6134016"/>
              <a:gd name="connsiteY5" fmla="*/ 3726912 h 4298496"/>
              <a:gd name="connsiteX6" fmla="*/ 5573219 w 6134016"/>
              <a:gd name="connsiteY6" fmla="*/ 429530 h 4298496"/>
              <a:gd name="connsiteX7" fmla="*/ 377765 w 6134016"/>
              <a:gd name="connsiteY7" fmla="*/ 124730 h 4298496"/>
              <a:gd name="connsiteX0" fmla="*/ 403533 w 6159784"/>
              <a:gd name="connsiteY0" fmla="*/ 124730 h 4298496"/>
              <a:gd name="connsiteX1" fmla="*/ 403533 w 6159784"/>
              <a:gd name="connsiteY1" fmla="*/ 1219240 h 4298496"/>
              <a:gd name="connsiteX2" fmla="*/ 1751 w 6159784"/>
              <a:gd name="connsiteY2" fmla="*/ 2078222 h 4298496"/>
              <a:gd name="connsiteX3" fmla="*/ 583642 w 6159784"/>
              <a:gd name="connsiteY3" fmla="*/ 3158875 h 4298496"/>
              <a:gd name="connsiteX4" fmla="*/ 763751 w 6159784"/>
              <a:gd name="connsiteY4" fmla="*/ 4267238 h 4298496"/>
              <a:gd name="connsiteX5" fmla="*/ 5460442 w 6159784"/>
              <a:gd name="connsiteY5" fmla="*/ 3726912 h 4298496"/>
              <a:gd name="connsiteX6" fmla="*/ 5598987 w 6159784"/>
              <a:gd name="connsiteY6" fmla="*/ 429530 h 4298496"/>
              <a:gd name="connsiteX7" fmla="*/ 403533 w 6159784"/>
              <a:gd name="connsiteY7" fmla="*/ 124730 h 4298496"/>
              <a:gd name="connsiteX0" fmla="*/ 416472 w 6172723"/>
              <a:gd name="connsiteY0" fmla="*/ 124730 h 4298496"/>
              <a:gd name="connsiteX1" fmla="*/ 416472 w 6172723"/>
              <a:gd name="connsiteY1" fmla="*/ 1219240 h 4298496"/>
              <a:gd name="connsiteX2" fmla="*/ 14690 w 6172723"/>
              <a:gd name="connsiteY2" fmla="*/ 2078222 h 4298496"/>
              <a:gd name="connsiteX3" fmla="*/ 596581 w 6172723"/>
              <a:gd name="connsiteY3" fmla="*/ 3158875 h 4298496"/>
              <a:gd name="connsiteX4" fmla="*/ 776690 w 6172723"/>
              <a:gd name="connsiteY4" fmla="*/ 4267238 h 4298496"/>
              <a:gd name="connsiteX5" fmla="*/ 5473381 w 6172723"/>
              <a:gd name="connsiteY5" fmla="*/ 3726912 h 4298496"/>
              <a:gd name="connsiteX6" fmla="*/ 5611926 w 6172723"/>
              <a:gd name="connsiteY6" fmla="*/ 429530 h 4298496"/>
              <a:gd name="connsiteX7" fmla="*/ 416472 w 6172723"/>
              <a:gd name="connsiteY7" fmla="*/ 124730 h 4298496"/>
              <a:gd name="connsiteX0" fmla="*/ 427845 w 6184096"/>
              <a:gd name="connsiteY0" fmla="*/ 120962 h 4294728"/>
              <a:gd name="connsiteX1" fmla="*/ 261590 w 6184096"/>
              <a:gd name="connsiteY1" fmla="*/ 1160053 h 4294728"/>
              <a:gd name="connsiteX2" fmla="*/ 26063 w 6184096"/>
              <a:gd name="connsiteY2" fmla="*/ 2074454 h 4294728"/>
              <a:gd name="connsiteX3" fmla="*/ 607954 w 6184096"/>
              <a:gd name="connsiteY3" fmla="*/ 3155107 h 4294728"/>
              <a:gd name="connsiteX4" fmla="*/ 788063 w 6184096"/>
              <a:gd name="connsiteY4" fmla="*/ 4263470 h 4294728"/>
              <a:gd name="connsiteX5" fmla="*/ 5484754 w 6184096"/>
              <a:gd name="connsiteY5" fmla="*/ 3723144 h 4294728"/>
              <a:gd name="connsiteX6" fmla="*/ 5623299 w 6184096"/>
              <a:gd name="connsiteY6" fmla="*/ 425762 h 4294728"/>
              <a:gd name="connsiteX7" fmla="*/ 427845 w 6184096"/>
              <a:gd name="connsiteY7" fmla="*/ 120962 h 4294728"/>
              <a:gd name="connsiteX0" fmla="*/ 427845 w 6184096"/>
              <a:gd name="connsiteY0" fmla="*/ 120962 h 4294728"/>
              <a:gd name="connsiteX1" fmla="*/ 261590 w 6184096"/>
              <a:gd name="connsiteY1" fmla="*/ 1160053 h 4294728"/>
              <a:gd name="connsiteX2" fmla="*/ 26063 w 6184096"/>
              <a:gd name="connsiteY2" fmla="*/ 2171436 h 4294728"/>
              <a:gd name="connsiteX3" fmla="*/ 607954 w 6184096"/>
              <a:gd name="connsiteY3" fmla="*/ 3155107 h 4294728"/>
              <a:gd name="connsiteX4" fmla="*/ 788063 w 6184096"/>
              <a:gd name="connsiteY4" fmla="*/ 4263470 h 4294728"/>
              <a:gd name="connsiteX5" fmla="*/ 5484754 w 6184096"/>
              <a:gd name="connsiteY5" fmla="*/ 3723144 h 4294728"/>
              <a:gd name="connsiteX6" fmla="*/ 5623299 w 6184096"/>
              <a:gd name="connsiteY6" fmla="*/ 425762 h 4294728"/>
              <a:gd name="connsiteX7" fmla="*/ 427845 w 6184096"/>
              <a:gd name="connsiteY7" fmla="*/ 120962 h 4294728"/>
              <a:gd name="connsiteX0" fmla="*/ 427845 w 6184096"/>
              <a:gd name="connsiteY0" fmla="*/ 120962 h 4294728"/>
              <a:gd name="connsiteX1" fmla="*/ 261590 w 6184096"/>
              <a:gd name="connsiteY1" fmla="*/ 1160053 h 4294728"/>
              <a:gd name="connsiteX2" fmla="*/ 26063 w 6184096"/>
              <a:gd name="connsiteY2" fmla="*/ 2171436 h 4294728"/>
              <a:gd name="connsiteX3" fmla="*/ 607954 w 6184096"/>
              <a:gd name="connsiteY3" fmla="*/ 3155107 h 4294728"/>
              <a:gd name="connsiteX4" fmla="*/ 788063 w 6184096"/>
              <a:gd name="connsiteY4" fmla="*/ 4263470 h 4294728"/>
              <a:gd name="connsiteX5" fmla="*/ 5484754 w 6184096"/>
              <a:gd name="connsiteY5" fmla="*/ 3723144 h 4294728"/>
              <a:gd name="connsiteX6" fmla="*/ 5623299 w 6184096"/>
              <a:gd name="connsiteY6" fmla="*/ 425762 h 4294728"/>
              <a:gd name="connsiteX7" fmla="*/ 427845 w 6184096"/>
              <a:gd name="connsiteY7" fmla="*/ 120962 h 4294728"/>
              <a:gd name="connsiteX0" fmla="*/ 427845 w 6184096"/>
              <a:gd name="connsiteY0" fmla="*/ 120962 h 4283134"/>
              <a:gd name="connsiteX1" fmla="*/ 261590 w 6184096"/>
              <a:gd name="connsiteY1" fmla="*/ 1160053 h 4283134"/>
              <a:gd name="connsiteX2" fmla="*/ 26063 w 6184096"/>
              <a:gd name="connsiteY2" fmla="*/ 2171436 h 4283134"/>
              <a:gd name="connsiteX3" fmla="*/ 524827 w 6184096"/>
              <a:gd name="connsiteY3" fmla="*/ 3335216 h 4283134"/>
              <a:gd name="connsiteX4" fmla="*/ 788063 w 6184096"/>
              <a:gd name="connsiteY4" fmla="*/ 4263470 h 4283134"/>
              <a:gd name="connsiteX5" fmla="*/ 5484754 w 6184096"/>
              <a:gd name="connsiteY5" fmla="*/ 3723144 h 4283134"/>
              <a:gd name="connsiteX6" fmla="*/ 5623299 w 6184096"/>
              <a:gd name="connsiteY6" fmla="*/ 425762 h 4283134"/>
              <a:gd name="connsiteX7" fmla="*/ 427845 w 6184096"/>
              <a:gd name="connsiteY7" fmla="*/ 120962 h 4283134"/>
              <a:gd name="connsiteX0" fmla="*/ 427845 w 6184096"/>
              <a:gd name="connsiteY0" fmla="*/ 120962 h 4283134"/>
              <a:gd name="connsiteX1" fmla="*/ 261590 w 6184096"/>
              <a:gd name="connsiteY1" fmla="*/ 1160053 h 4283134"/>
              <a:gd name="connsiteX2" fmla="*/ 26063 w 6184096"/>
              <a:gd name="connsiteY2" fmla="*/ 2171436 h 4283134"/>
              <a:gd name="connsiteX3" fmla="*/ 524827 w 6184096"/>
              <a:gd name="connsiteY3" fmla="*/ 3335216 h 4283134"/>
              <a:gd name="connsiteX4" fmla="*/ 788063 w 6184096"/>
              <a:gd name="connsiteY4" fmla="*/ 4263470 h 4283134"/>
              <a:gd name="connsiteX5" fmla="*/ 5484754 w 6184096"/>
              <a:gd name="connsiteY5" fmla="*/ 3723144 h 4283134"/>
              <a:gd name="connsiteX6" fmla="*/ 5623299 w 6184096"/>
              <a:gd name="connsiteY6" fmla="*/ 425762 h 4283134"/>
              <a:gd name="connsiteX7" fmla="*/ 427845 w 6184096"/>
              <a:gd name="connsiteY7" fmla="*/ 120962 h 4283134"/>
              <a:gd name="connsiteX0" fmla="*/ 522637 w 6278888"/>
              <a:gd name="connsiteY0" fmla="*/ 120962 h 4283134"/>
              <a:gd name="connsiteX1" fmla="*/ 356382 w 6278888"/>
              <a:gd name="connsiteY1" fmla="*/ 1160053 h 4283134"/>
              <a:gd name="connsiteX2" fmla="*/ 10019 w 6278888"/>
              <a:gd name="connsiteY2" fmla="*/ 2171436 h 4283134"/>
              <a:gd name="connsiteX3" fmla="*/ 619619 w 6278888"/>
              <a:gd name="connsiteY3" fmla="*/ 3335216 h 4283134"/>
              <a:gd name="connsiteX4" fmla="*/ 882855 w 6278888"/>
              <a:gd name="connsiteY4" fmla="*/ 4263470 h 4283134"/>
              <a:gd name="connsiteX5" fmla="*/ 5579546 w 6278888"/>
              <a:gd name="connsiteY5" fmla="*/ 3723144 h 4283134"/>
              <a:gd name="connsiteX6" fmla="*/ 5718091 w 6278888"/>
              <a:gd name="connsiteY6" fmla="*/ 425762 h 4283134"/>
              <a:gd name="connsiteX7" fmla="*/ 522637 w 6278888"/>
              <a:gd name="connsiteY7" fmla="*/ 120962 h 4283134"/>
              <a:gd name="connsiteX0" fmla="*/ 513297 w 6269548"/>
              <a:gd name="connsiteY0" fmla="*/ 120962 h 4283134"/>
              <a:gd name="connsiteX1" fmla="*/ 347042 w 6269548"/>
              <a:gd name="connsiteY1" fmla="*/ 1160053 h 4283134"/>
              <a:gd name="connsiteX2" fmla="*/ 679 w 6269548"/>
              <a:gd name="connsiteY2" fmla="*/ 2171436 h 4283134"/>
              <a:gd name="connsiteX3" fmla="*/ 610279 w 6269548"/>
              <a:gd name="connsiteY3" fmla="*/ 3335216 h 4283134"/>
              <a:gd name="connsiteX4" fmla="*/ 873515 w 6269548"/>
              <a:gd name="connsiteY4" fmla="*/ 4263470 h 4283134"/>
              <a:gd name="connsiteX5" fmla="*/ 5570206 w 6269548"/>
              <a:gd name="connsiteY5" fmla="*/ 3723144 h 4283134"/>
              <a:gd name="connsiteX6" fmla="*/ 5708751 w 6269548"/>
              <a:gd name="connsiteY6" fmla="*/ 425762 h 4283134"/>
              <a:gd name="connsiteX7" fmla="*/ 513297 w 6269548"/>
              <a:gd name="connsiteY7" fmla="*/ 120962 h 4283134"/>
              <a:gd name="connsiteX0" fmla="*/ 513167 w 6269418"/>
              <a:gd name="connsiteY0" fmla="*/ 120962 h 4283134"/>
              <a:gd name="connsiteX1" fmla="*/ 346912 w 6269418"/>
              <a:gd name="connsiteY1" fmla="*/ 1160053 h 4283134"/>
              <a:gd name="connsiteX2" fmla="*/ 549 w 6269418"/>
              <a:gd name="connsiteY2" fmla="*/ 2171436 h 4283134"/>
              <a:gd name="connsiteX3" fmla="*/ 610149 w 6269418"/>
              <a:gd name="connsiteY3" fmla="*/ 3335216 h 4283134"/>
              <a:gd name="connsiteX4" fmla="*/ 873385 w 6269418"/>
              <a:gd name="connsiteY4" fmla="*/ 4263470 h 4283134"/>
              <a:gd name="connsiteX5" fmla="*/ 5570076 w 6269418"/>
              <a:gd name="connsiteY5" fmla="*/ 3723144 h 4283134"/>
              <a:gd name="connsiteX6" fmla="*/ 5708621 w 6269418"/>
              <a:gd name="connsiteY6" fmla="*/ 425762 h 4283134"/>
              <a:gd name="connsiteX7" fmla="*/ 513167 w 6269418"/>
              <a:gd name="connsiteY7" fmla="*/ 120962 h 4283134"/>
              <a:gd name="connsiteX0" fmla="*/ 513147 w 6269398"/>
              <a:gd name="connsiteY0" fmla="*/ 120962 h 4283134"/>
              <a:gd name="connsiteX1" fmla="*/ 346892 w 6269398"/>
              <a:gd name="connsiteY1" fmla="*/ 1160053 h 4283134"/>
              <a:gd name="connsiteX2" fmla="*/ 529 w 6269398"/>
              <a:gd name="connsiteY2" fmla="*/ 2171436 h 4283134"/>
              <a:gd name="connsiteX3" fmla="*/ 610129 w 6269398"/>
              <a:gd name="connsiteY3" fmla="*/ 3335216 h 4283134"/>
              <a:gd name="connsiteX4" fmla="*/ 873365 w 6269398"/>
              <a:gd name="connsiteY4" fmla="*/ 4263470 h 4283134"/>
              <a:gd name="connsiteX5" fmla="*/ 5570056 w 6269398"/>
              <a:gd name="connsiteY5" fmla="*/ 3723144 h 4283134"/>
              <a:gd name="connsiteX6" fmla="*/ 5708601 w 6269398"/>
              <a:gd name="connsiteY6" fmla="*/ 425762 h 4283134"/>
              <a:gd name="connsiteX7" fmla="*/ 513147 w 6269398"/>
              <a:gd name="connsiteY7" fmla="*/ 120962 h 428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9398" h="4283134">
                <a:moveTo>
                  <a:pt x="513147" y="120962"/>
                </a:moveTo>
                <a:cubicBezTo>
                  <a:pt x="-380471" y="243344"/>
                  <a:pt x="349201" y="652052"/>
                  <a:pt x="346892" y="1160053"/>
                </a:cubicBezTo>
                <a:cubicBezTo>
                  <a:pt x="344583" y="1668054"/>
                  <a:pt x="-15635" y="1448691"/>
                  <a:pt x="529" y="2171436"/>
                </a:cubicBezTo>
                <a:cubicBezTo>
                  <a:pt x="16693" y="2894181"/>
                  <a:pt x="464656" y="2986544"/>
                  <a:pt x="610129" y="3335216"/>
                </a:cubicBezTo>
                <a:cubicBezTo>
                  <a:pt x="755602" y="3683888"/>
                  <a:pt x="46710" y="4198815"/>
                  <a:pt x="873365" y="4263470"/>
                </a:cubicBezTo>
                <a:cubicBezTo>
                  <a:pt x="1700020" y="4328125"/>
                  <a:pt x="4745711" y="4254235"/>
                  <a:pt x="5570056" y="3723144"/>
                </a:cubicBezTo>
                <a:cubicBezTo>
                  <a:pt x="6394401" y="3192053"/>
                  <a:pt x="6551419" y="1026126"/>
                  <a:pt x="5708601" y="425762"/>
                </a:cubicBezTo>
                <a:cubicBezTo>
                  <a:pt x="4865783" y="-174602"/>
                  <a:pt x="1406765" y="-1420"/>
                  <a:pt x="513147" y="120962"/>
                </a:cubicBezTo>
                <a:close/>
              </a:path>
            </a:pathLst>
          </a:custGeom>
          <a:gradFill>
            <a:gsLst>
              <a:gs pos="38000">
                <a:srgbClr val="00B0F0"/>
              </a:gs>
              <a:gs pos="85000">
                <a:srgbClr val="0070C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รูปแบบอิสระ: รูปร่าง 30">
            <a:extLst>
              <a:ext uri="{FF2B5EF4-FFF2-40B4-BE49-F238E27FC236}">
                <a16:creationId xmlns:a16="http://schemas.microsoft.com/office/drawing/2014/main" id="{CEDC985C-9DDC-40A4-A835-BF3541614282}"/>
              </a:ext>
            </a:extLst>
          </p:cNvPr>
          <p:cNvSpPr/>
          <p:nvPr/>
        </p:nvSpPr>
        <p:spPr>
          <a:xfrm>
            <a:off x="2146927" y="-273362"/>
            <a:ext cx="6269398" cy="4283134"/>
          </a:xfrm>
          <a:custGeom>
            <a:avLst/>
            <a:gdLst>
              <a:gd name="connsiteX0" fmla="*/ 304217 w 6058599"/>
              <a:gd name="connsiteY0" fmla="*/ 306105 h 3800028"/>
              <a:gd name="connsiteX1" fmla="*/ 609017 w 6058599"/>
              <a:gd name="connsiteY1" fmla="*/ 1151232 h 3800028"/>
              <a:gd name="connsiteX2" fmla="*/ 567453 w 6058599"/>
              <a:gd name="connsiteY2" fmla="*/ 2051777 h 3800028"/>
              <a:gd name="connsiteX3" fmla="*/ 789126 w 6058599"/>
              <a:gd name="connsiteY3" fmla="*/ 2730650 h 3800028"/>
              <a:gd name="connsiteX4" fmla="*/ 553599 w 6058599"/>
              <a:gd name="connsiteY4" fmla="*/ 3451086 h 3800028"/>
              <a:gd name="connsiteX5" fmla="*/ 5361126 w 6058599"/>
              <a:gd name="connsiteY5" fmla="*/ 3561923 h 3800028"/>
              <a:gd name="connsiteX6" fmla="*/ 5499671 w 6058599"/>
              <a:gd name="connsiteY6" fmla="*/ 264541 h 3800028"/>
              <a:gd name="connsiteX7" fmla="*/ 304217 w 6058599"/>
              <a:gd name="connsiteY7" fmla="*/ 306105 h 3800028"/>
              <a:gd name="connsiteX0" fmla="*/ 293281 w 6047663"/>
              <a:gd name="connsiteY0" fmla="*/ 306105 h 3800028"/>
              <a:gd name="connsiteX1" fmla="*/ 598081 w 6047663"/>
              <a:gd name="connsiteY1" fmla="*/ 1151232 h 3800028"/>
              <a:gd name="connsiteX2" fmla="*/ 140881 w 6047663"/>
              <a:gd name="connsiteY2" fmla="*/ 2037923 h 3800028"/>
              <a:gd name="connsiteX3" fmla="*/ 778190 w 6047663"/>
              <a:gd name="connsiteY3" fmla="*/ 2730650 h 3800028"/>
              <a:gd name="connsiteX4" fmla="*/ 542663 w 6047663"/>
              <a:gd name="connsiteY4" fmla="*/ 3451086 h 3800028"/>
              <a:gd name="connsiteX5" fmla="*/ 5350190 w 6047663"/>
              <a:gd name="connsiteY5" fmla="*/ 3561923 h 3800028"/>
              <a:gd name="connsiteX6" fmla="*/ 5488735 w 6047663"/>
              <a:gd name="connsiteY6" fmla="*/ 264541 h 3800028"/>
              <a:gd name="connsiteX7" fmla="*/ 293281 w 6047663"/>
              <a:gd name="connsiteY7" fmla="*/ 306105 h 3800028"/>
              <a:gd name="connsiteX0" fmla="*/ 379265 w 6133647"/>
              <a:gd name="connsiteY0" fmla="*/ 302094 h 3796017"/>
              <a:gd name="connsiteX1" fmla="*/ 379265 w 6133647"/>
              <a:gd name="connsiteY1" fmla="*/ 1050240 h 3796017"/>
              <a:gd name="connsiteX2" fmla="*/ 226865 w 6133647"/>
              <a:gd name="connsiteY2" fmla="*/ 2033912 h 3796017"/>
              <a:gd name="connsiteX3" fmla="*/ 864174 w 6133647"/>
              <a:gd name="connsiteY3" fmla="*/ 2726639 h 3796017"/>
              <a:gd name="connsiteX4" fmla="*/ 628647 w 6133647"/>
              <a:gd name="connsiteY4" fmla="*/ 3447075 h 3796017"/>
              <a:gd name="connsiteX5" fmla="*/ 5436174 w 6133647"/>
              <a:gd name="connsiteY5" fmla="*/ 3557912 h 3796017"/>
              <a:gd name="connsiteX6" fmla="*/ 5574719 w 6133647"/>
              <a:gd name="connsiteY6" fmla="*/ 260530 h 3796017"/>
              <a:gd name="connsiteX7" fmla="*/ 379265 w 6133647"/>
              <a:gd name="connsiteY7" fmla="*/ 302094 h 3796017"/>
              <a:gd name="connsiteX0" fmla="*/ 388465 w 6142847"/>
              <a:gd name="connsiteY0" fmla="*/ 302094 h 3796017"/>
              <a:gd name="connsiteX1" fmla="*/ 388465 w 6142847"/>
              <a:gd name="connsiteY1" fmla="*/ 1050240 h 3796017"/>
              <a:gd name="connsiteX2" fmla="*/ 236065 w 6142847"/>
              <a:gd name="connsiteY2" fmla="*/ 2033912 h 3796017"/>
              <a:gd name="connsiteX3" fmla="*/ 873374 w 6142847"/>
              <a:gd name="connsiteY3" fmla="*/ 2726639 h 3796017"/>
              <a:gd name="connsiteX4" fmla="*/ 637847 w 6142847"/>
              <a:gd name="connsiteY4" fmla="*/ 3447075 h 3796017"/>
              <a:gd name="connsiteX5" fmla="*/ 5445374 w 6142847"/>
              <a:gd name="connsiteY5" fmla="*/ 3557912 h 3796017"/>
              <a:gd name="connsiteX6" fmla="*/ 5583919 w 6142847"/>
              <a:gd name="connsiteY6" fmla="*/ 260530 h 3796017"/>
              <a:gd name="connsiteX7" fmla="*/ 388465 w 6142847"/>
              <a:gd name="connsiteY7" fmla="*/ 302094 h 3796017"/>
              <a:gd name="connsiteX0" fmla="*/ 379266 w 6135517"/>
              <a:gd name="connsiteY0" fmla="*/ 124730 h 3965017"/>
              <a:gd name="connsiteX1" fmla="*/ 379266 w 6135517"/>
              <a:gd name="connsiteY1" fmla="*/ 1219240 h 3965017"/>
              <a:gd name="connsiteX2" fmla="*/ 226866 w 6135517"/>
              <a:gd name="connsiteY2" fmla="*/ 2202912 h 3965017"/>
              <a:gd name="connsiteX3" fmla="*/ 864175 w 6135517"/>
              <a:gd name="connsiteY3" fmla="*/ 2895639 h 3965017"/>
              <a:gd name="connsiteX4" fmla="*/ 628648 w 6135517"/>
              <a:gd name="connsiteY4" fmla="*/ 3616075 h 3965017"/>
              <a:gd name="connsiteX5" fmla="*/ 5436175 w 6135517"/>
              <a:gd name="connsiteY5" fmla="*/ 3726912 h 3965017"/>
              <a:gd name="connsiteX6" fmla="*/ 5574720 w 6135517"/>
              <a:gd name="connsiteY6" fmla="*/ 429530 h 3965017"/>
              <a:gd name="connsiteX7" fmla="*/ 379266 w 6135517"/>
              <a:gd name="connsiteY7" fmla="*/ 124730 h 3965017"/>
              <a:gd name="connsiteX0" fmla="*/ 379266 w 6135517"/>
              <a:gd name="connsiteY0" fmla="*/ 124730 h 4316221"/>
              <a:gd name="connsiteX1" fmla="*/ 379266 w 6135517"/>
              <a:gd name="connsiteY1" fmla="*/ 1219240 h 4316221"/>
              <a:gd name="connsiteX2" fmla="*/ 226866 w 6135517"/>
              <a:gd name="connsiteY2" fmla="*/ 2202912 h 4316221"/>
              <a:gd name="connsiteX3" fmla="*/ 864175 w 6135517"/>
              <a:gd name="connsiteY3" fmla="*/ 2895639 h 4316221"/>
              <a:gd name="connsiteX4" fmla="*/ 739484 w 6135517"/>
              <a:gd name="connsiteY4" fmla="*/ 4267238 h 4316221"/>
              <a:gd name="connsiteX5" fmla="*/ 5436175 w 6135517"/>
              <a:gd name="connsiteY5" fmla="*/ 3726912 h 4316221"/>
              <a:gd name="connsiteX6" fmla="*/ 5574720 w 6135517"/>
              <a:gd name="connsiteY6" fmla="*/ 429530 h 4316221"/>
              <a:gd name="connsiteX7" fmla="*/ 379266 w 6135517"/>
              <a:gd name="connsiteY7" fmla="*/ 124730 h 4316221"/>
              <a:gd name="connsiteX0" fmla="*/ 379266 w 6135517"/>
              <a:gd name="connsiteY0" fmla="*/ 124730 h 4298496"/>
              <a:gd name="connsiteX1" fmla="*/ 379266 w 6135517"/>
              <a:gd name="connsiteY1" fmla="*/ 1219240 h 4298496"/>
              <a:gd name="connsiteX2" fmla="*/ 226866 w 6135517"/>
              <a:gd name="connsiteY2" fmla="*/ 2202912 h 4298496"/>
              <a:gd name="connsiteX3" fmla="*/ 559375 w 6135517"/>
              <a:gd name="connsiteY3" fmla="*/ 3158875 h 4298496"/>
              <a:gd name="connsiteX4" fmla="*/ 739484 w 6135517"/>
              <a:gd name="connsiteY4" fmla="*/ 4267238 h 4298496"/>
              <a:gd name="connsiteX5" fmla="*/ 5436175 w 6135517"/>
              <a:gd name="connsiteY5" fmla="*/ 3726912 h 4298496"/>
              <a:gd name="connsiteX6" fmla="*/ 5574720 w 6135517"/>
              <a:gd name="connsiteY6" fmla="*/ 429530 h 4298496"/>
              <a:gd name="connsiteX7" fmla="*/ 379266 w 6135517"/>
              <a:gd name="connsiteY7" fmla="*/ 124730 h 4298496"/>
              <a:gd name="connsiteX0" fmla="*/ 377765 w 6134016"/>
              <a:gd name="connsiteY0" fmla="*/ 124730 h 4298496"/>
              <a:gd name="connsiteX1" fmla="*/ 377765 w 6134016"/>
              <a:gd name="connsiteY1" fmla="*/ 1219240 h 4298496"/>
              <a:gd name="connsiteX2" fmla="*/ 183802 w 6134016"/>
              <a:gd name="connsiteY2" fmla="*/ 2064367 h 4298496"/>
              <a:gd name="connsiteX3" fmla="*/ 557874 w 6134016"/>
              <a:gd name="connsiteY3" fmla="*/ 3158875 h 4298496"/>
              <a:gd name="connsiteX4" fmla="*/ 737983 w 6134016"/>
              <a:gd name="connsiteY4" fmla="*/ 4267238 h 4298496"/>
              <a:gd name="connsiteX5" fmla="*/ 5434674 w 6134016"/>
              <a:gd name="connsiteY5" fmla="*/ 3726912 h 4298496"/>
              <a:gd name="connsiteX6" fmla="*/ 5573219 w 6134016"/>
              <a:gd name="connsiteY6" fmla="*/ 429530 h 4298496"/>
              <a:gd name="connsiteX7" fmla="*/ 377765 w 6134016"/>
              <a:gd name="connsiteY7" fmla="*/ 124730 h 4298496"/>
              <a:gd name="connsiteX0" fmla="*/ 403533 w 6159784"/>
              <a:gd name="connsiteY0" fmla="*/ 124730 h 4298496"/>
              <a:gd name="connsiteX1" fmla="*/ 403533 w 6159784"/>
              <a:gd name="connsiteY1" fmla="*/ 1219240 h 4298496"/>
              <a:gd name="connsiteX2" fmla="*/ 1751 w 6159784"/>
              <a:gd name="connsiteY2" fmla="*/ 2078222 h 4298496"/>
              <a:gd name="connsiteX3" fmla="*/ 583642 w 6159784"/>
              <a:gd name="connsiteY3" fmla="*/ 3158875 h 4298496"/>
              <a:gd name="connsiteX4" fmla="*/ 763751 w 6159784"/>
              <a:gd name="connsiteY4" fmla="*/ 4267238 h 4298496"/>
              <a:gd name="connsiteX5" fmla="*/ 5460442 w 6159784"/>
              <a:gd name="connsiteY5" fmla="*/ 3726912 h 4298496"/>
              <a:gd name="connsiteX6" fmla="*/ 5598987 w 6159784"/>
              <a:gd name="connsiteY6" fmla="*/ 429530 h 4298496"/>
              <a:gd name="connsiteX7" fmla="*/ 403533 w 6159784"/>
              <a:gd name="connsiteY7" fmla="*/ 124730 h 4298496"/>
              <a:gd name="connsiteX0" fmla="*/ 416472 w 6172723"/>
              <a:gd name="connsiteY0" fmla="*/ 124730 h 4298496"/>
              <a:gd name="connsiteX1" fmla="*/ 416472 w 6172723"/>
              <a:gd name="connsiteY1" fmla="*/ 1219240 h 4298496"/>
              <a:gd name="connsiteX2" fmla="*/ 14690 w 6172723"/>
              <a:gd name="connsiteY2" fmla="*/ 2078222 h 4298496"/>
              <a:gd name="connsiteX3" fmla="*/ 596581 w 6172723"/>
              <a:gd name="connsiteY3" fmla="*/ 3158875 h 4298496"/>
              <a:gd name="connsiteX4" fmla="*/ 776690 w 6172723"/>
              <a:gd name="connsiteY4" fmla="*/ 4267238 h 4298496"/>
              <a:gd name="connsiteX5" fmla="*/ 5473381 w 6172723"/>
              <a:gd name="connsiteY5" fmla="*/ 3726912 h 4298496"/>
              <a:gd name="connsiteX6" fmla="*/ 5611926 w 6172723"/>
              <a:gd name="connsiteY6" fmla="*/ 429530 h 4298496"/>
              <a:gd name="connsiteX7" fmla="*/ 416472 w 6172723"/>
              <a:gd name="connsiteY7" fmla="*/ 124730 h 4298496"/>
              <a:gd name="connsiteX0" fmla="*/ 427845 w 6184096"/>
              <a:gd name="connsiteY0" fmla="*/ 120962 h 4294728"/>
              <a:gd name="connsiteX1" fmla="*/ 261590 w 6184096"/>
              <a:gd name="connsiteY1" fmla="*/ 1160053 h 4294728"/>
              <a:gd name="connsiteX2" fmla="*/ 26063 w 6184096"/>
              <a:gd name="connsiteY2" fmla="*/ 2074454 h 4294728"/>
              <a:gd name="connsiteX3" fmla="*/ 607954 w 6184096"/>
              <a:gd name="connsiteY3" fmla="*/ 3155107 h 4294728"/>
              <a:gd name="connsiteX4" fmla="*/ 788063 w 6184096"/>
              <a:gd name="connsiteY4" fmla="*/ 4263470 h 4294728"/>
              <a:gd name="connsiteX5" fmla="*/ 5484754 w 6184096"/>
              <a:gd name="connsiteY5" fmla="*/ 3723144 h 4294728"/>
              <a:gd name="connsiteX6" fmla="*/ 5623299 w 6184096"/>
              <a:gd name="connsiteY6" fmla="*/ 425762 h 4294728"/>
              <a:gd name="connsiteX7" fmla="*/ 427845 w 6184096"/>
              <a:gd name="connsiteY7" fmla="*/ 120962 h 4294728"/>
              <a:gd name="connsiteX0" fmla="*/ 427845 w 6184096"/>
              <a:gd name="connsiteY0" fmla="*/ 120962 h 4294728"/>
              <a:gd name="connsiteX1" fmla="*/ 261590 w 6184096"/>
              <a:gd name="connsiteY1" fmla="*/ 1160053 h 4294728"/>
              <a:gd name="connsiteX2" fmla="*/ 26063 w 6184096"/>
              <a:gd name="connsiteY2" fmla="*/ 2171436 h 4294728"/>
              <a:gd name="connsiteX3" fmla="*/ 607954 w 6184096"/>
              <a:gd name="connsiteY3" fmla="*/ 3155107 h 4294728"/>
              <a:gd name="connsiteX4" fmla="*/ 788063 w 6184096"/>
              <a:gd name="connsiteY4" fmla="*/ 4263470 h 4294728"/>
              <a:gd name="connsiteX5" fmla="*/ 5484754 w 6184096"/>
              <a:gd name="connsiteY5" fmla="*/ 3723144 h 4294728"/>
              <a:gd name="connsiteX6" fmla="*/ 5623299 w 6184096"/>
              <a:gd name="connsiteY6" fmla="*/ 425762 h 4294728"/>
              <a:gd name="connsiteX7" fmla="*/ 427845 w 6184096"/>
              <a:gd name="connsiteY7" fmla="*/ 120962 h 4294728"/>
              <a:gd name="connsiteX0" fmla="*/ 427845 w 6184096"/>
              <a:gd name="connsiteY0" fmla="*/ 120962 h 4294728"/>
              <a:gd name="connsiteX1" fmla="*/ 261590 w 6184096"/>
              <a:gd name="connsiteY1" fmla="*/ 1160053 h 4294728"/>
              <a:gd name="connsiteX2" fmla="*/ 26063 w 6184096"/>
              <a:gd name="connsiteY2" fmla="*/ 2171436 h 4294728"/>
              <a:gd name="connsiteX3" fmla="*/ 607954 w 6184096"/>
              <a:gd name="connsiteY3" fmla="*/ 3155107 h 4294728"/>
              <a:gd name="connsiteX4" fmla="*/ 788063 w 6184096"/>
              <a:gd name="connsiteY4" fmla="*/ 4263470 h 4294728"/>
              <a:gd name="connsiteX5" fmla="*/ 5484754 w 6184096"/>
              <a:gd name="connsiteY5" fmla="*/ 3723144 h 4294728"/>
              <a:gd name="connsiteX6" fmla="*/ 5623299 w 6184096"/>
              <a:gd name="connsiteY6" fmla="*/ 425762 h 4294728"/>
              <a:gd name="connsiteX7" fmla="*/ 427845 w 6184096"/>
              <a:gd name="connsiteY7" fmla="*/ 120962 h 4294728"/>
              <a:gd name="connsiteX0" fmla="*/ 427845 w 6184096"/>
              <a:gd name="connsiteY0" fmla="*/ 120962 h 4283134"/>
              <a:gd name="connsiteX1" fmla="*/ 261590 w 6184096"/>
              <a:gd name="connsiteY1" fmla="*/ 1160053 h 4283134"/>
              <a:gd name="connsiteX2" fmla="*/ 26063 w 6184096"/>
              <a:gd name="connsiteY2" fmla="*/ 2171436 h 4283134"/>
              <a:gd name="connsiteX3" fmla="*/ 524827 w 6184096"/>
              <a:gd name="connsiteY3" fmla="*/ 3335216 h 4283134"/>
              <a:gd name="connsiteX4" fmla="*/ 788063 w 6184096"/>
              <a:gd name="connsiteY4" fmla="*/ 4263470 h 4283134"/>
              <a:gd name="connsiteX5" fmla="*/ 5484754 w 6184096"/>
              <a:gd name="connsiteY5" fmla="*/ 3723144 h 4283134"/>
              <a:gd name="connsiteX6" fmla="*/ 5623299 w 6184096"/>
              <a:gd name="connsiteY6" fmla="*/ 425762 h 4283134"/>
              <a:gd name="connsiteX7" fmla="*/ 427845 w 6184096"/>
              <a:gd name="connsiteY7" fmla="*/ 120962 h 4283134"/>
              <a:gd name="connsiteX0" fmla="*/ 427845 w 6184096"/>
              <a:gd name="connsiteY0" fmla="*/ 120962 h 4283134"/>
              <a:gd name="connsiteX1" fmla="*/ 261590 w 6184096"/>
              <a:gd name="connsiteY1" fmla="*/ 1160053 h 4283134"/>
              <a:gd name="connsiteX2" fmla="*/ 26063 w 6184096"/>
              <a:gd name="connsiteY2" fmla="*/ 2171436 h 4283134"/>
              <a:gd name="connsiteX3" fmla="*/ 524827 w 6184096"/>
              <a:gd name="connsiteY3" fmla="*/ 3335216 h 4283134"/>
              <a:gd name="connsiteX4" fmla="*/ 788063 w 6184096"/>
              <a:gd name="connsiteY4" fmla="*/ 4263470 h 4283134"/>
              <a:gd name="connsiteX5" fmla="*/ 5484754 w 6184096"/>
              <a:gd name="connsiteY5" fmla="*/ 3723144 h 4283134"/>
              <a:gd name="connsiteX6" fmla="*/ 5623299 w 6184096"/>
              <a:gd name="connsiteY6" fmla="*/ 425762 h 4283134"/>
              <a:gd name="connsiteX7" fmla="*/ 427845 w 6184096"/>
              <a:gd name="connsiteY7" fmla="*/ 120962 h 4283134"/>
              <a:gd name="connsiteX0" fmla="*/ 522637 w 6278888"/>
              <a:gd name="connsiteY0" fmla="*/ 120962 h 4283134"/>
              <a:gd name="connsiteX1" fmla="*/ 356382 w 6278888"/>
              <a:gd name="connsiteY1" fmla="*/ 1160053 h 4283134"/>
              <a:gd name="connsiteX2" fmla="*/ 10019 w 6278888"/>
              <a:gd name="connsiteY2" fmla="*/ 2171436 h 4283134"/>
              <a:gd name="connsiteX3" fmla="*/ 619619 w 6278888"/>
              <a:gd name="connsiteY3" fmla="*/ 3335216 h 4283134"/>
              <a:gd name="connsiteX4" fmla="*/ 882855 w 6278888"/>
              <a:gd name="connsiteY4" fmla="*/ 4263470 h 4283134"/>
              <a:gd name="connsiteX5" fmla="*/ 5579546 w 6278888"/>
              <a:gd name="connsiteY5" fmla="*/ 3723144 h 4283134"/>
              <a:gd name="connsiteX6" fmla="*/ 5718091 w 6278888"/>
              <a:gd name="connsiteY6" fmla="*/ 425762 h 4283134"/>
              <a:gd name="connsiteX7" fmla="*/ 522637 w 6278888"/>
              <a:gd name="connsiteY7" fmla="*/ 120962 h 4283134"/>
              <a:gd name="connsiteX0" fmla="*/ 513297 w 6269548"/>
              <a:gd name="connsiteY0" fmla="*/ 120962 h 4283134"/>
              <a:gd name="connsiteX1" fmla="*/ 347042 w 6269548"/>
              <a:gd name="connsiteY1" fmla="*/ 1160053 h 4283134"/>
              <a:gd name="connsiteX2" fmla="*/ 679 w 6269548"/>
              <a:gd name="connsiteY2" fmla="*/ 2171436 h 4283134"/>
              <a:gd name="connsiteX3" fmla="*/ 610279 w 6269548"/>
              <a:gd name="connsiteY3" fmla="*/ 3335216 h 4283134"/>
              <a:gd name="connsiteX4" fmla="*/ 873515 w 6269548"/>
              <a:gd name="connsiteY4" fmla="*/ 4263470 h 4283134"/>
              <a:gd name="connsiteX5" fmla="*/ 5570206 w 6269548"/>
              <a:gd name="connsiteY5" fmla="*/ 3723144 h 4283134"/>
              <a:gd name="connsiteX6" fmla="*/ 5708751 w 6269548"/>
              <a:gd name="connsiteY6" fmla="*/ 425762 h 4283134"/>
              <a:gd name="connsiteX7" fmla="*/ 513297 w 6269548"/>
              <a:gd name="connsiteY7" fmla="*/ 120962 h 4283134"/>
              <a:gd name="connsiteX0" fmla="*/ 513167 w 6269418"/>
              <a:gd name="connsiteY0" fmla="*/ 120962 h 4283134"/>
              <a:gd name="connsiteX1" fmla="*/ 346912 w 6269418"/>
              <a:gd name="connsiteY1" fmla="*/ 1160053 h 4283134"/>
              <a:gd name="connsiteX2" fmla="*/ 549 w 6269418"/>
              <a:gd name="connsiteY2" fmla="*/ 2171436 h 4283134"/>
              <a:gd name="connsiteX3" fmla="*/ 610149 w 6269418"/>
              <a:gd name="connsiteY3" fmla="*/ 3335216 h 4283134"/>
              <a:gd name="connsiteX4" fmla="*/ 873385 w 6269418"/>
              <a:gd name="connsiteY4" fmla="*/ 4263470 h 4283134"/>
              <a:gd name="connsiteX5" fmla="*/ 5570076 w 6269418"/>
              <a:gd name="connsiteY5" fmla="*/ 3723144 h 4283134"/>
              <a:gd name="connsiteX6" fmla="*/ 5708621 w 6269418"/>
              <a:gd name="connsiteY6" fmla="*/ 425762 h 4283134"/>
              <a:gd name="connsiteX7" fmla="*/ 513167 w 6269418"/>
              <a:gd name="connsiteY7" fmla="*/ 120962 h 4283134"/>
              <a:gd name="connsiteX0" fmla="*/ 513147 w 6269398"/>
              <a:gd name="connsiteY0" fmla="*/ 120962 h 4283134"/>
              <a:gd name="connsiteX1" fmla="*/ 346892 w 6269398"/>
              <a:gd name="connsiteY1" fmla="*/ 1160053 h 4283134"/>
              <a:gd name="connsiteX2" fmla="*/ 529 w 6269398"/>
              <a:gd name="connsiteY2" fmla="*/ 2171436 h 4283134"/>
              <a:gd name="connsiteX3" fmla="*/ 610129 w 6269398"/>
              <a:gd name="connsiteY3" fmla="*/ 3335216 h 4283134"/>
              <a:gd name="connsiteX4" fmla="*/ 873365 w 6269398"/>
              <a:gd name="connsiteY4" fmla="*/ 4263470 h 4283134"/>
              <a:gd name="connsiteX5" fmla="*/ 5570056 w 6269398"/>
              <a:gd name="connsiteY5" fmla="*/ 3723144 h 4283134"/>
              <a:gd name="connsiteX6" fmla="*/ 5708601 w 6269398"/>
              <a:gd name="connsiteY6" fmla="*/ 425762 h 4283134"/>
              <a:gd name="connsiteX7" fmla="*/ 513147 w 6269398"/>
              <a:gd name="connsiteY7" fmla="*/ 120962 h 428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9398" h="4283134">
                <a:moveTo>
                  <a:pt x="513147" y="120962"/>
                </a:moveTo>
                <a:cubicBezTo>
                  <a:pt x="-380471" y="243344"/>
                  <a:pt x="349201" y="652052"/>
                  <a:pt x="346892" y="1160053"/>
                </a:cubicBezTo>
                <a:cubicBezTo>
                  <a:pt x="344583" y="1668054"/>
                  <a:pt x="-15635" y="1448691"/>
                  <a:pt x="529" y="2171436"/>
                </a:cubicBezTo>
                <a:cubicBezTo>
                  <a:pt x="16693" y="2894181"/>
                  <a:pt x="464656" y="2986544"/>
                  <a:pt x="610129" y="3335216"/>
                </a:cubicBezTo>
                <a:cubicBezTo>
                  <a:pt x="755602" y="3683888"/>
                  <a:pt x="46710" y="4198815"/>
                  <a:pt x="873365" y="4263470"/>
                </a:cubicBezTo>
                <a:cubicBezTo>
                  <a:pt x="1700020" y="4328125"/>
                  <a:pt x="4745711" y="4254235"/>
                  <a:pt x="5570056" y="3723144"/>
                </a:cubicBezTo>
                <a:cubicBezTo>
                  <a:pt x="6394401" y="3192053"/>
                  <a:pt x="6551419" y="1026126"/>
                  <a:pt x="5708601" y="425762"/>
                </a:cubicBezTo>
                <a:cubicBezTo>
                  <a:pt x="4865783" y="-174602"/>
                  <a:pt x="1406765" y="-1420"/>
                  <a:pt x="513147" y="120962"/>
                </a:cubicBezTo>
                <a:close/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รูปแบบอิสระ: รูปร่าง 34">
            <a:extLst>
              <a:ext uri="{FF2B5EF4-FFF2-40B4-BE49-F238E27FC236}">
                <a16:creationId xmlns:a16="http://schemas.microsoft.com/office/drawing/2014/main" id="{21B6994D-80B3-4E64-843C-14A5ABD55893}"/>
              </a:ext>
            </a:extLst>
          </p:cNvPr>
          <p:cNvSpPr/>
          <p:nvPr/>
        </p:nvSpPr>
        <p:spPr>
          <a:xfrm>
            <a:off x="1885440" y="-134822"/>
            <a:ext cx="6269398" cy="4283134"/>
          </a:xfrm>
          <a:custGeom>
            <a:avLst/>
            <a:gdLst>
              <a:gd name="connsiteX0" fmla="*/ 304217 w 6058599"/>
              <a:gd name="connsiteY0" fmla="*/ 306105 h 3800028"/>
              <a:gd name="connsiteX1" fmla="*/ 609017 w 6058599"/>
              <a:gd name="connsiteY1" fmla="*/ 1151232 h 3800028"/>
              <a:gd name="connsiteX2" fmla="*/ 567453 w 6058599"/>
              <a:gd name="connsiteY2" fmla="*/ 2051777 h 3800028"/>
              <a:gd name="connsiteX3" fmla="*/ 789126 w 6058599"/>
              <a:gd name="connsiteY3" fmla="*/ 2730650 h 3800028"/>
              <a:gd name="connsiteX4" fmla="*/ 553599 w 6058599"/>
              <a:gd name="connsiteY4" fmla="*/ 3451086 h 3800028"/>
              <a:gd name="connsiteX5" fmla="*/ 5361126 w 6058599"/>
              <a:gd name="connsiteY5" fmla="*/ 3561923 h 3800028"/>
              <a:gd name="connsiteX6" fmla="*/ 5499671 w 6058599"/>
              <a:gd name="connsiteY6" fmla="*/ 264541 h 3800028"/>
              <a:gd name="connsiteX7" fmla="*/ 304217 w 6058599"/>
              <a:gd name="connsiteY7" fmla="*/ 306105 h 3800028"/>
              <a:gd name="connsiteX0" fmla="*/ 293281 w 6047663"/>
              <a:gd name="connsiteY0" fmla="*/ 306105 h 3800028"/>
              <a:gd name="connsiteX1" fmla="*/ 598081 w 6047663"/>
              <a:gd name="connsiteY1" fmla="*/ 1151232 h 3800028"/>
              <a:gd name="connsiteX2" fmla="*/ 140881 w 6047663"/>
              <a:gd name="connsiteY2" fmla="*/ 2037923 h 3800028"/>
              <a:gd name="connsiteX3" fmla="*/ 778190 w 6047663"/>
              <a:gd name="connsiteY3" fmla="*/ 2730650 h 3800028"/>
              <a:gd name="connsiteX4" fmla="*/ 542663 w 6047663"/>
              <a:gd name="connsiteY4" fmla="*/ 3451086 h 3800028"/>
              <a:gd name="connsiteX5" fmla="*/ 5350190 w 6047663"/>
              <a:gd name="connsiteY5" fmla="*/ 3561923 h 3800028"/>
              <a:gd name="connsiteX6" fmla="*/ 5488735 w 6047663"/>
              <a:gd name="connsiteY6" fmla="*/ 264541 h 3800028"/>
              <a:gd name="connsiteX7" fmla="*/ 293281 w 6047663"/>
              <a:gd name="connsiteY7" fmla="*/ 306105 h 3800028"/>
              <a:gd name="connsiteX0" fmla="*/ 379265 w 6133647"/>
              <a:gd name="connsiteY0" fmla="*/ 302094 h 3796017"/>
              <a:gd name="connsiteX1" fmla="*/ 379265 w 6133647"/>
              <a:gd name="connsiteY1" fmla="*/ 1050240 h 3796017"/>
              <a:gd name="connsiteX2" fmla="*/ 226865 w 6133647"/>
              <a:gd name="connsiteY2" fmla="*/ 2033912 h 3796017"/>
              <a:gd name="connsiteX3" fmla="*/ 864174 w 6133647"/>
              <a:gd name="connsiteY3" fmla="*/ 2726639 h 3796017"/>
              <a:gd name="connsiteX4" fmla="*/ 628647 w 6133647"/>
              <a:gd name="connsiteY4" fmla="*/ 3447075 h 3796017"/>
              <a:gd name="connsiteX5" fmla="*/ 5436174 w 6133647"/>
              <a:gd name="connsiteY5" fmla="*/ 3557912 h 3796017"/>
              <a:gd name="connsiteX6" fmla="*/ 5574719 w 6133647"/>
              <a:gd name="connsiteY6" fmla="*/ 260530 h 3796017"/>
              <a:gd name="connsiteX7" fmla="*/ 379265 w 6133647"/>
              <a:gd name="connsiteY7" fmla="*/ 302094 h 3796017"/>
              <a:gd name="connsiteX0" fmla="*/ 388465 w 6142847"/>
              <a:gd name="connsiteY0" fmla="*/ 302094 h 3796017"/>
              <a:gd name="connsiteX1" fmla="*/ 388465 w 6142847"/>
              <a:gd name="connsiteY1" fmla="*/ 1050240 h 3796017"/>
              <a:gd name="connsiteX2" fmla="*/ 236065 w 6142847"/>
              <a:gd name="connsiteY2" fmla="*/ 2033912 h 3796017"/>
              <a:gd name="connsiteX3" fmla="*/ 873374 w 6142847"/>
              <a:gd name="connsiteY3" fmla="*/ 2726639 h 3796017"/>
              <a:gd name="connsiteX4" fmla="*/ 637847 w 6142847"/>
              <a:gd name="connsiteY4" fmla="*/ 3447075 h 3796017"/>
              <a:gd name="connsiteX5" fmla="*/ 5445374 w 6142847"/>
              <a:gd name="connsiteY5" fmla="*/ 3557912 h 3796017"/>
              <a:gd name="connsiteX6" fmla="*/ 5583919 w 6142847"/>
              <a:gd name="connsiteY6" fmla="*/ 260530 h 3796017"/>
              <a:gd name="connsiteX7" fmla="*/ 388465 w 6142847"/>
              <a:gd name="connsiteY7" fmla="*/ 302094 h 3796017"/>
              <a:gd name="connsiteX0" fmla="*/ 379266 w 6135517"/>
              <a:gd name="connsiteY0" fmla="*/ 124730 h 3965017"/>
              <a:gd name="connsiteX1" fmla="*/ 379266 w 6135517"/>
              <a:gd name="connsiteY1" fmla="*/ 1219240 h 3965017"/>
              <a:gd name="connsiteX2" fmla="*/ 226866 w 6135517"/>
              <a:gd name="connsiteY2" fmla="*/ 2202912 h 3965017"/>
              <a:gd name="connsiteX3" fmla="*/ 864175 w 6135517"/>
              <a:gd name="connsiteY3" fmla="*/ 2895639 h 3965017"/>
              <a:gd name="connsiteX4" fmla="*/ 628648 w 6135517"/>
              <a:gd name="connsiteY4" fmla="*/ 3616075 h 3965017"/>
              <a:gd name="connsiteX5" fmla="*/ 5436175 w 6135517"/>
              <a:gd name="connsiteY5" fmla="*/ 3726912 h 3965017"/>
              <a:gd name="connsiteX6" fmla="*/ 5574720 w 6135517"/>
              <a:gd name="connsiteY6" fmla="*/ 429530 h 3965017"/>
              <a:gd name="connsiteX7" fmla="*/ 379266 w 6135517"/>
              <a:gd name="connsiteY7" fmla="*/ 124730 h 3965017"/>
              <a:gd name="connsiteX0" fmla="*/ 379266 w 6135517"/>
              <a:gd name="connsiteY0" fmla="*/ 124730 h 4316221"/>
              <a:gd name="connsiteX1" fmla="*/ 379266 w 6135517"/>
              <a:gd name="connsiteY1" fmla="*/ 1219240 h 4316221"/>
              <a:gd name="connsiteX2" fmla="*/ 226866 w 6135517"/>
              <a:gd name="connsiteY2" fmla="*/ 2202912 h 4316221"/>
              <a:gd name="connsiteX3" fmla="*/ 864175 w 6135517"/>
              <a:gd name="connsiteY3" fmla="*/ 2895639 h 4316221"/>
              <a:gd name="connsiteX4" fmla="*/ 739484 w 6135517"/>
              <a:gd name="connsiteY4" fmla="*/ 4267238 h 4316221"/>
              <a:gd name="connsiteX5" fmla="*/ 5436175 w 6135517"/>
              <a:gd name="connsiteY5" fmla="*/ 3726912 h 4316221"/>
              <a:gd name="connsiteX6" fmla="*/ 5574720 w 6135517"/>
              <a:gd name="connsiteY6" fmla="*/ 429530 h 4316221"/>
              <a:gd name="connsiteX7" fmla="*/ 379266 w 6135517"/>
              <a:gd name="connsiteY7" fmla="*/ 124730 h 4316221"/>
              <a:gd name="connsiteX0" fmla="*/ 379266 w 6135517"/>
              <a:gd name="connsiteY0" fmla="*/ 124730 h 4298496"/>
              <a:gd name="connsiteX1" fmla="*/ 379266 w 6135517"/>
              <a:gd name="connsiteY1" fmla="*/ 1219240 h 4298496"/>
              <a:gd name="connsiteX2" fmla="*/ 226866 w 6135517"/>
              <a:gd name="connsiteY2" fmla="*/ 2202912 h 4298496"/>
              <a:gd name="connsiteX3" fmla="*/ 559375 w 6135517"/>
              <a:gd name="connsiteY3" fmla="*/ 3158875 h 4298496"/>
              <a:gd name="connsiteX4" fmla="*/ 739484 w 6135517"/>
              <a:gd name="connsiteY4" fmla="*/ 4267238 h 4298496"/>
              <a:gd name="connsiteX5" fmla="*/ 5436175 w 6135517"/>
              <a:gd name="connsiteY5" fmla="*/ 3726912 h 4298496"/>
              <a:gd name="connsiteX6" fmla="*/ 5574720 w 6135517"/>
              <a:gd name="connsiteY6" fmla="*/ 429530 h 4298496"/>
              <a:gd name="connsiteX7" fmla="*/ 379266 w 6135517"/>
              <a:gd name="connsiteY7" fmla="*/ 124730 h 4298496"/>
              <a:gd name="connsiteX0" fmla="*/ 377765 w 6134016"/>
              <a:gd name="connsiteY0" fmla="*/ 124730 h 4298496"/>
              <a:gd name="connsiteX1" fmla="*/ 377765 w 6134016"/>
              <a:gd name="connsiteY1" fmla="*/ 1219240 h 4298496"/>
              <a:gd name="connsiteX2" fmla="*/ 183802 w 6134016"/>
              <a:gd name="connsiteY2" fmla="*/ 2064367 h 4298496"/>
              <a:gd name="connsiteX3" fmla="*/ 557874 w 6134016"/>
              <a:gd name="connsiteY3" fmla="*/ 3158875 h 4298496"/>
              <a:gd name="connsiteX4" fmla="*/ 737983 w 6134016"/>
              <a:gd name="connsiteY4" fmla="*/ 4267238 h 4298496"/>
              <a:gd name="connsiteX5" fmla="*/ 5434674 w 6134016"/>
              <a:gd name="connsiteY5" fmla="*/ 3726912 h 4298496"/>
              <a:gd name="connsiteX6" fmla="*/ 5573219 w 6134016"/>
              <a:gd name="connsiteY6" fmla="*/ 429530 h 4298496"/>
              <a:gd name="connsiteX7" fmla="*/ 377765 w 6134016"/>
              <a:gd name="connsiteY7" fmla="*/ 124730 h 4298496"/>
              <a:gd name="connsiteX0" fmla="*/ 403533 w 6159784"/>
              <a:gd name="connsiteY0" fmla="*/ 124730 h 4298496"/>
              <a:gd name="connsiteX1" fmla="*/ 403533 w 6159784"/>
              <a:gd name="connsiteY1" fmla="*/ 1219240 h 4298496"/>
              <a:gd name="connsiteX2" fmla="*/ 1751 w 6159784"/>
              <a:gd name="connsiteY2" fmla="*/ 2078222 h 4298496"/>
              <a:gd name="connsiteX3" fmla="*/ 583642 w 6159784"/>
              <a:gd name="connsiteY3" fmla="*/ 3158875 h 4298496"/>
              <a:gd name="connsiteX4" fmla="*/ 763751 w 6159784"/>
              <a:gd name="connsiteY4" fmla="*/ 4267238 h 4298496"/>
              <a:gd name="connsiteX5" fmla="*/ 5460442 w 6159784"/>
              <a:gd name="connsiteY5" fmla="*/ 3726912 h 4298496"/>
              <a:gd name="connsiteX6" fmla="*/ 5598987 w 6159784"/>
              <a:gd name="connsiteY6" fmla="*/ 429530 h 4298496"/>
              <a:gd name="connsiteX7" fmla="*/ 403533 w 6159784"/>
              <a:gd name="connsiteY7" fmla="*/ 124730 h 4298496"/>
              <a:gd name="connsiteX0" fmla="*/ 416472 w 6172723"/>
              <a:gd name="connsiteY0" fmla="*/ 124730 h 4298496"/>
              <a:gd name="connsiteX1" fmla="*/ 416472 w 6172723"/>
              <a:gd name="connsiteY1" fmla="*/ 1219240 h 4298496"/>
              <a:gd name="connsiteX2" fmla="*/ 14690 w 6172723"/>
              <a:gd name="connsiteY2" fmla="*/ 2078222 h 4298496"/>
              <a:gd name="connsiteX3" fmla="*/ 596581 w 6172723"/>
              <a:gd name="connsiteY3" fmla="*/ 3158875 h 4298496"/>
              <a:gd name="connsiteX4" fmla="*/ 776690 w 6172723"/>
              <a:gd name="connsiteY4" fmla="*/ 4267238 h 4298496"/>
              <a:gd name="connsiteX5" fmla="*/ 5473381 w 6172723"/>
              <a:gd name="connsiteY5" fmla="*/ 3726912 h 4298496"/>
              <a:gd name="connsiteX6" fmla="*/ 5611926 w 6172723"/>
              <a:gd name="connsiteY6" fmla="*/ 429530 h 4298496"/>
              <a:gd name="connsiteX7" fmla="*/ 416472 w 6172723"/>
              <a:gd name="connsiteY7" fmla="*/ 124730 h 4298496"/>
              <a:gd name="connsiteX0" fmla="*/ 427845 w 6184096"/>
              <a:gd name="connsiteY0" fmla="*/ 120962 h 4294728"/>
              <a:gd name="connsiteX1" fmla="*/ 261590 w 6184096"/>
              <a:gd name="connsiteY1" fmla="*/ 1160053 h 4294728"/>
              <a:gd name="connsiteX2" fmla="*/ 26063 w 6184096"/>
              <a:gd name="connsiteY2" fmla="*/ 2074454 h 4294728"/>
              <a:gd name="connsiteX3" fmla="*/ 607954 w 6184096"/>
              <a:gd name="connsiteY3" fmla="*/ 3155107 h 4294728"/>
              <a:gd name="connsiteX4" fmla="*/ 788063 w 6184096"/>
              <a:gd name="connsiteY4" fmla="*/ 4263470 h 4294728"/>
              <a:gd name="connsiteX5" fmla="*/ 5484754 w 6184096"/>
              <a:gd name="connsiteY5" fmla="*/ 3723144 h 4294728"/>
              <a:gd name="connsiteX6" fmla="*/ 5623299 w 6184096"/>
              <a:gd name="connsiteY6" fmla="*/ 425762 h 4294728"/>
              <a:gd name="connsiteX7" fmla="*/ 427845 w 6184096"/>
              <a:gd name="connsiteY7" fmla="*/ 120962 h 4294728"/>
              <a:gd name="connsiteX0" fmla="*/ 427845 w 6184096"/>
              <a:gd name="connsiteY0" fmla="*/ 120962 h 4294728"/>
              <a:gd name="connsiteX1" fmla="*/ 261590 w 6184096"/>
              <a:gd name="connsiteY1" fmla="*/ 1160053 h 4294728"/>
              <a:gd name="connsiteX2" fmla="*/ 26063 w 6184096"/>
              <a:gd name="connsiteY2" fmla="*/ 2171436 h 4294728"/>
              <a:gd name="connsiteX3" fmla="*/ 607954 w 6184096"/>
              <a:gd name="connsiteY3" fmla="*/ 3155107 h 4294728"/>
              <a:gd name="connsiteX4" fmla="*/ 788063 w 6184096"/>
              <a:gd name="connsiteY4" fmla="*/ 4263470 h 4294728"/>
              <a:gd name="connsiteX5" fmla="*/ 5484754 w 6184096"/>
              <a:gd name="connsiteY5" fmla="*/ 3723144 h 4294728"/>
              <a:gd name="connsiteX6" fmla="*/ 5623299 w 6184096"/>
              <a:gd name="connsiteY6" fmla="*/ 425762 h 4294728"/>
              <a:gd name="connsiteX7" fmla="*/ 427845 w 6184096"/>
              <a:gd name="connsiteY7" fmla="*/ 120962 h 4294728"/>
              <a:gd name="connsiteX0" fmla="*/ 427845 w 6184096"/>
              <a:gd name="connsiteY0" fmla="*/ 120962 h 4294728"/>
              <a:gd name="connsiteX1" fmla="*/ 261590 w 6184096"/>
              <a:gd name="connsiteY1" fmla="*/ 1160053 h 4294728"/>
              <a:gd name="connsiteX2" fmla="*/ 26063 w 6184096"/>
              <a:gd name="connsiteY2" fmla="*/ 2171436 h 4294728"/>
              <a:gd name="connsiteX3" fmla="*/ 607954 w 6184096"/>
              <a:gd name="connsiteY3" fmla="*/ 3155107 h 4294728"/>
              <a:gd name="connsiteX4" fmla="*/ 788063 w 6184096"/>
              <a:gd name="connsiteY4" fmla="*/ 4263470 h 4294728"/>
              <a:gd name="connsiteX5" fmla="*/ 5484754 w 6184096"/>
              <a:gd name="connsiteY5" fmla="*/ 3723144 h 4294728"/>
              <a:gd name="connsiteX6" fmla="*/ 5623299 w 6184096"/>
              <a:gd name="connsiteY6" fmla="*/ 425762 h 4294728"/>
              <a:gd name="connsiteX7" fmla="*/ 427845 w 6184096"/>
              <a:gd name="connsiteY7" fmla="*/ 120962 h 4294728"/>
              <a:gd name="connsiteX0" fmla="*/ 427845 w 6184096"/>
              <a:gd name="connsiteY0" fmla="*/ 120962 h 4283134"/>
              <a:gd name="connsiteX1" fmla="*/ 261590 w 6184096"/>
              <a:gd name="connsiteY1" fmla="*/ 1160053 h 4283134"/>
              <a:gd name="connsiteX2" fmla="*/ 26063 w 6184096"/>
              <a:gd name="connsiteY2" fmla="*/ 2171436 h 4283134"/>
              <a:gd name="connsiteX3" fmla="*/ 524827 w 6184096"/>
              <a:gd name="connsiteY3" fmla="*/ 3335216 h 4283134"/>
              <a:gd name="connsiteX4" fmla="*/ 788063 w 6184096"/>
              <a:gd name="connsiteY4" fmla="*/ 4263470 h 4283134"/>
              <a:gd name="connsiteX5" fmla="*/ 5484754 w 6184096"/>
              <a:gd name="connsiteY5" fmla="*/ 3723144 h 4283134"/>
              <a:gd name="connsiteX6" fmla="*/ 5623299 w 6184096"/>
              <a:gd name="connsiteY6" fmla="*/ 425762 h 4283134"/>
              <a:gd name="connsiteX7" fmla="*/ 427845 w 6184096"/>
              <a:gd name="connsiteY7" fmla="*/ 120962 h 4283134"/>
              <a:gd name="connsiteX0" fmla="*/ 427845 w 6184096"/>
              <a:gd name="connsiteY0" fmla="*/ 120962 h 4283134"/>
              <a:gd name="connsiteX1" fmla="*/ 261590 w 6184096"/>
              <a:gd name="connsiteY1" fmla="*/ 1160053 h 4283134"/>
              <a:gd name="connsiteX2" fmla="*/ 26063 w 6184096"/>
              <a:gd name="connsiteY2" fmla="*/ 2171436 h 4283134"/>
              <a:gd name="connsiteX3" fmla="*/ 524827 w 6184096"/>
              <a:gd name="connsiteY3" fmla="*/ 3335216 h 4283134"/>
              <a:gd name="connsiteX4" fmla="*/ 788063 w 6184096"/>
              <a:gd name="connsiteY4" fmla="*/ 4263470 h 4283134"/>
              <a:gd name="connsiteX5" fmla="*/ 5484754 w 6184096"/>
              <a:gd name="connsiteY5" fmla="*/ 3723144 h 4283134"/>
              <a:gd name="connsiteX6" fmla="*/ 5623299 w 6184096"/>
              <a:gd name="connsiteY6" fmla="*/ 425762 h 4283134"/>
              <a:gd name="connsiteX7" fmla="*/ 427845 w 6184096"/>
              <a:gd name="connsiteY7" fmla="*/ 120962 h 4283134"/>
              <a:gd name="connsiteX0" fmla="*/ 522637 w 6278888"/>
              <a:gd name="connsiteY0" fmla="*/ 120962 h 4283134"/>
              <a:gd name="connsiteX1" fmla="*/ 356382 w 6278888"/>
              <a:gd name="connsiteY1" fmla="*/ 1160053 h 4283134"/>
              <a:gd name="connsiteX2" fmla="*/ 10019 w 6278888"/>
              <a:gd name="connsiteY2" fmla="*/ 2171436 h 4283134"/>
              <a:gd name="connsiteX3" fmla="*/ 619619 w 6278888"/>
              <a:gd name="connsiteY3" fmla="*/ 3335216 h 4283134"/>
              <a:gd name="connsiteX4" fmla="*/ 882855 w 6278888"/>
              <a:gd name="connsiteY4" fmla="*/ 4263470 h 4283134"/>
              <a:gd name="connsiteX5" fmla="*/ 5579546 w 6278888"/>
              <a:gd name="connsiteY5" fmla="*/ 3723144 h 4283134"/>
              <a:gd name="connsiteX6" fmla="*/ 5718091 w 6278888"/>
              <a:gd name="connsiteY6" fmla="*/ 425762 h 4283134"/>
              <a:gd name="connsiteX7" fmla="*/ 522637 w 6278888"/>
              <a:gd name="connsiteY7" fmla="*/ 120962 h 4283134"/>
              <a:gd name="connsiteX0" fmla="*/ 513297 w 6269548"/>
              <a:gd name="connsiteY0" fmla="*/ 120962 h 4283134"/>
              <a:gd name="connsiteX1" fmla="*/ 347042 w 6269548"/>
              <a:gd name="connsiteY1" fmla="*/ 1160053 h 4283134"/>
              <a:gd name="connsiteX2" fmla="*/ 679 w 6269548"/>
              <a:gd name="connsiteY2" fmla="*/ 2171436 h 4283134"/>
              <a:gd name="connsiteX3" fmla="*/ 610279 w 6269548"/>
              <a:gd name="connsiteY3" fmla="*/ 3335216 h 4283134"/>
              <a:gd name="connsiteX4" fmla="*/ 873515 w 6269548"/>
              <a:gd name="connsiteY4" fmla="*/ 4263470 h 4283134"/>
              <a:gd name="connsiteX5" fmla="*/ 5570206 w 6269548"/>
              <a:gd name="connsiteY5" fmla="*/ 3723144 h 4283134"/>
              <a:gd name="connsiteX6" fmla="*/ 5708751 w 6269548"/>
              <a:gd name="connsiteY6" fmla="*/ 425762 h 4283134"/>
              <a:gd name="connsiteX7" fmla="*/ 513297 w 6269548"/>
              <a:gd name="connsiteY7" fmla="*/ 120962 h 4283134"/>
              <a:gd name="connsiteX0" fmla="*/ 513167 w 6269418"/>
              <a:gd name="connsiteY0" fmla="*/ 120962 h 4283134"/>
              <a:gd name="connsiteX1" fmla="*/ 346912 w 6269418"/>
              <a:gd name="connsiteY1" fmla="*/ 1160053 h 4283134"/>
              <a:gd name="connsiteX2" fmla="*/ 549 w 6269418"/>
              <a:gd name="connsiteY2" fmla="*/ 2171436 h 4283134"/>
              <a:gd name="connsiteX3" fmla="*/ 610149 w 6269418"/>
              <a:gd name="connsiteY3" fmla="*/ 3335216 h 4283134"/>
              <a:gd name="connsiteX4" fmla="*/ 873385 w 6269418"/>
              <a:gd name="connsiteY4" fmla="*/ 4263470 h 4283134"/>
              <a:gd name="connsiteX5" fmla="*/ 5570076 w 6269418"/>
              <a:gd name="connsiteY5" fmla="*/ 3723144 h 4283134"/>
              <a:gd name="connsiteX6" fmla="*/ 5708621 w 6269418"/>
              <a:gd name="connsiteY6" fmla="*/ 425762 h 4283134"/>
              <a:gd name="connsiteX7" fmla="*/ 513167 w 6269418"/>
              <a:gd name="connsiteY7" fmla="*/ 120962 h 4283134"/>
              <a:gd name="connsiteX0" fmla="*/ 513147 w 6269398"/>
              <a:gd name="connsiteY0" fmla="*/ 120962 h 4283134"/>
              <a:gd name="connsiteX1" fmla="*/ 346892 w 6269398"/>
              <a:gd name="connsiteY1" fmla="*/ 1160053 h 4283134"/>
              <a:gd name="connsiteX2" fmla="*/ 529 w 6269398"/>
              <a:gd name="connsiteY2" fmla="*/ 2171436 h 4283134"/>
              <a:gd name="connsiteX3" fmla="*/ 610129 w 6269398"/>
              <a:gd name="connsiteY3" fmla="*/ 3335216 h 4283134"/>
              <a:gd name="connsiteX4" fmla="*/ 873365 w 6269398"/>
              <a:gd name="connsiteY4" fmla="*/ 4263470 h 4283134"/>
              <a:gd name="connsiteX5" fmla="*/ 5570056 w 6269398"/>
              <a:gd name="connsiteY5" fmla="*/ 3723144 h 4283134"/>
              <a:gd name="connsiteX6" fmla="*/ 5708601 w 6269398"/>
              <a:gd name="connsiteY6" fmla="*/ 425762 h 4283134"/>
              <a:gd name="connsiteX7" fmla="*/ 513147 w 6269398"/>
              <a:gd name="connsiteY7" fmla="*/ 120962 h 428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9398" h="4283134">
                <a:moveTo>
                  <a:pt x="513147" y="120962"/>
                </a:moveTo>
                <a:cubicBezTo>
                  <a:pt x="-380471" y="243344"/>
                  <a:pt x="349201" y="652052"/>
                  <a:pt x="346892" y="1160053"/>
                </a:cubicBezTo>
                <a:cubicBezTo>
                  <a:pt x="344583" y="1668054"/>
                  <a:pt x="-15635" y="1448691"/>
                  <a:pt x="529" y="2171436"/>
                </a:cubicBezTo>
                <a:cubicBezTo>
                  <a:pt x="16693" y="2894181"/>
                  <a:pt x="464656" y="2986544"/>
                  <a:pt x="610129" y="3335216"/>
                </a:cubicBezTo>
                <a:cubicBezTo>
                  <a:pt x="755602" y="3683888"/>
                  <a:pt x="46710" y="4198815"/>
                  <a:pt x="873365" y="4263470"/>
                </a:cubicBezTo>
                <a:cubicBezTo>
                  <a:pt x="1700020" y="4328125"/>
                  <a:pt x="4745711" y="4254235"/>
                  <a:pt x="5570056" y="3723144"/>
                </a:cubicBezTo>
                <a:cubicBezTo>
                  <a:pt x="6394401" y="3192053"/>
                  <a:pt x="6551419" y="1026126"/>
                  <a:pt x="5708601" y="425762"/>
                </a:cubicBezTo>
                <a:cubicBezTo>
                  <a:pt x="4865783" y="-174602"/>
                  <a:pt x="1406765" y="-1420"/>
                  <a:pt x="513147" y="120962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2" name="รูปแบบอิสระ: รูปร่าง 41">
            <a:extLst>
              <a:ext uri="{FF2B5EF4-FFF2-40B4-BE49-F238E27FC236}">
                <a16:creationId xmlns:a16="http://schemas.microsoft.com/office/drawing/2014/main" id="{471F7E71-D852-4F80-935F-5E4626C405BC}"/>
              </a:ext>
            </a:extLst>
          </p:cNvPr>
          <p:cNvSpPr/>
          <p:nvPr/>
        </p:nvSpPr>
        <p:spPr>
          <a:xfrm>
            <a:off x="5846705" y="-405846"/>
            <a:ext cx="4820867" cy="4283134"/>
          </a:xfrm>
          <a:custGeom>
            <a:avLst/>
            <a:gdLst>
              <a:gd name="connsiteX0" fmla="*/ 304217 w 6058599"/>
              <a:gd name="connsiteY0" fmla="*/ 306105 h 3800028"/>
              <a:gd name="connsiteX1" fmla="*/ 609017 w 6058599"/>
              <a:gd name="connsiteY1" fmla="*/ 1151232 h 3800028"/>
              <a:gd name="connsiteX2" fmla="*/ 567453 w 6058599"/>
              <a:gd name="connsiteY2" fmla="*/ 2051777 h 3800028"/>
              <a:gd name="connsiteX3" fmla="*/ 789126 w 6058599"/>
              <a:gd name="connsiteY3" fmla="*/ 2730650 h 3800028"/>
              <a:gd name="connsiteX4" fmla="*/ 553599 w 6058599"/>
              <a:gd name="connsiteY4" fmla="*/ 3451086 h 3800028"/>
              <a:gd name="connsiteX5" fmla="*/ 5361126 w 6058599"/>
              <a:gd name="connsiteY5" fmla="*/ 3561923 h 3800028"/>
              <a:gd name="connsiteX6" fmla="*/ 5499671 w 6058599"/>
              <a:gd name="connsiteY6" fmla="*/ 264541 h 3800028"/>
              <a:gd name="connsiteX7" fmla="*/ 304217 w 6058599"/>
              <a:gd name="connsiteY7" fmla="*/ 306105 h 3800028"/>
              <a:gd name="connsiteX0" fmla="*/ 293281 w 6047663"/>
              <a:gd name="connsiteY0" fmla="*/ 306105 h 3800028"/>
              <a:gd name="connsiteX1" fmla="*/ 598081 w 6047663"/>
              <a:gd name="connsiteY1" fmla="*/ 1151232 h 3800028"/>
              <a:gd name="connsiteX2" fmla="*/ 140881 w 6047663"/>
              <a:gd name="connsiteY2" fmla="*/ 2037923 h 3800028"/>
              <a:gd name="connsiteX3" fmla="*/ 778190 w 6047663"/>
              <a:gd name="connsiteY3" fmla="*/ 2730650 h 3800028"/>
              <a:gd name="connsiteX4" fmla="*/ 542663 w 6047663"/>
              <a:gd name="connsiteY4" fmla="*/ 3451086 h 3800028"/>
              <a:gd name="connsiteX5" fmla="*/ 5350190 w 6047663"/>
              <a:gd name="connsiteY5" fmla="*/ 3561923 h 3800028"/>
              <a:gd name="connsiteX6" fmla="*/ 5488735 w 6047663"/>
              <a:gd name="connsiteY6" fmla="*/ 264541 h 3800028"/>
              <a:gd name="connsiteX7" fmla="*/ 293281 w 6047663"/>
              <a:gd name="connsiteY7" fmla="*/ 306105 h 3800028"/>
              <a:gd name="connsiteX0" fmla="*/ 379265 w 6133647"/>
              <a:gd name="connsiteY0" fmla="*/ 302094 h 3796017"/>
              <a:gd name="connsiteX1" fmla="*/ 379265 w 6133647"/>
              <a:gd name="connsiteY1" fmla="*/ 1050240 h 3796017"/>
              <a:gd name="connsiteX2" fmla="*/ 226865 w 6133647"/>
              <a:gd name="connsiteY2" fmla="*/ 2033912 h 3796017"/>
              <a:gd name="connsiteX3" fmla="*/ 864174 w 6133647"/>
              <a:gd name="connsiteY3" fmla="*/ 2726639 h 3796017"/>
              <a:gd name="connsiteX4" fmla="*/ 628647 w 6133647"/>
              <a:gd name="connsiteY4" fmla="*/ 3447075 h 3796017"/>
              <a:gd name="connsiteX5" fmla="*/ 5436174 w 6133647"/>
              <a:gd name="connsiteY5" fmla="*/ 3557912 h 3796017"/>
              <a:gd name="connsiteX6" fmla="*/ 5574719 w 6133647"/>
              <a:gd name="connsiteY6" fmla="*/ 260530 h 3796017"/>
              <a:gd name="connsiteX7" fmla="*/ 379265 w 6133647"/>
              <a:gd name="connsiteY7" fmla="*/ 302094 h 3796017"/>
              <a:gd name="connsiteX0" fmla="*/ 388465 w 6142847"/>
              <a:gd name="connsiteY0" fmla="*/ 302094 h 3796017"/>
              <a:gd name="connsiteX1" fmla="*/ 388465 w 6142847"/>
              <a:gd name="connsiteY1" fmla="*/ 1050240 h 3796017"/>
              <a:gd name="connsiteX2" fmla="*/ 236065 w 6142847"/>
              <a:gd name="connsiteY2" fmla="*/ 2033912 h 3796017"/>
              <a:gd name="connsiteX3" fmla="*/ 873374 w 6142847"/>
              <a:gd name="connsiteY3" fmla="*/ 2726639 h 3796017"/>
              <a:gd name="connsiteX4" fmla="*/ 637847 w 6142847"/>
              <a:gd name="connsiteY4" fmla="*/ 3447075 h 3796017"/>
              <a:gd name="connsiteX5" fmla="*/ 5445374 w 6142847"/>
              <a:gd name="connsiteY5" fmla="*/ 3557912 h 3796017"/>
              <a:gd name="connsiteX6" fmla="*/ 5583919 w 6142847"/>
              <a:gd name="connsiteY6" fmla="*/ 260530 h 3796017"/>
              <a:gd name="connsiteX7" fmla="*/ 388465 w 6142847"/>
              <a:gd name="connsiteY7" fmla="*/ 302094 h 3796017"/>
              <a:gd name="connsiteX0" fmla="*/ 379266 w 6135517"/>
              <a:gd name="connsiteY0" fmla="*/ 124730 h 3965017"/>
              <a:gd name="connsiteX1" fmla="*/ 379266 w 6135517"/>
              <a:gd name="connsiteY1" fmla="*/ 1219240 h 3965017"/>
              <a:gd name="connsiteX2" fmla="*/ 226866 w 6135517"/>
              <a:gd name="connsiteY2" fmla="*/ 2202912 h 3965017"/>
              <a:gd name="connsiteX3" fmla="*/ 864175 w 6135517"/>
              <a:gd name="connsiteY3" fmla="*/ 2895639 h 3965017"/>
              <a:gd name="connsiteX4" fmla="*/ 628648 w 6135517"/>
              <a:gd name="connsiteY4" fmla="*/ 3616075 h 3965017"/>
              <a:gd name="connsiteX5" fmla="*/ 5436175 w 6135517"/>
              <a:gd name="connsiteY5" fmla="*/ 3726912 h 3965017"/>
              <a:gd name="connsiteX6" fmla="*/ 5574720 w 6135517"/>
              <a:gd name="connsiteY6" fmla="*/ 429530 h 3965017"/>
              <a:gd name="connsiteX7" fmla="*/ 379266 w 6135517"/>
              <a:gd name="connsiteY7" fmla="*/ 124730 h 3965017"/>
              <a:gd name="connsiteX0" fmla="*/ 379266 w 6135517"/>
              <a:gd name="connsiteY0" fmla="*/ 124730 h 4316221"/>
              <a:gd name="connsiteX1" fmla="*/ 379266 w 6135517"/>
              <a:gd name="connsiteY1" fmla="*/ 1219240 h 4316221"/>
              <a:gd name="connsiteX2" fmla="*/ 226866 w 6135517"/>
              <a:gd name="connsiteY2" fmla="*/ 2202912 h 4316221"/>
              <a:gd name="connsiteX3" fmla="*/ 864175 w 6135517"/>
              <a:gd name="connsiteY3" fmla="*/ 2895639 h 4316221"/>
              <a:gd name="connsiteX4" fmla="*/ 739484 w 6135517"/>
              <a:gd name="connsiteY4" fmla="*/ 4267238 h 4316221"/>
              <a:gd name="connsiteX5" fmla="*/ 5436175 w 6135517"/>
              <a:gd name="connsiteY5" fmla="*/ 3726912 h 4316221"/>
              <a:gd name="connsiteX6" fmla="*/ 5574720 w 6135517"/>
              <a:gd name="connsiteY6" fmla="*/ 429530 h 4316221"/>
              <a:gd name="connsiteX7" fmla="*/ 379266 w 6135517"/>
              <a:gd name="connsiteY7" fmla="*/ 124730 h 4316221"/>
              <a:gd name="connsiteX0" fmla="*/ 379266 w 6135517"/>
              <a:gd name="connsiteY0" fmla="*/ 124730 h 4298496"/>
              <a:gd name="connsiteX1" fmla="*/ 379266 w 6135517"/>
              <a:gd name="connsiteY1" fmla="*/ 1219240 h 4298496"/>
              <a:gd name="connsiteX2" fmla="*/ 226866 w 6135517"/>
              <a:gd name="connsiteY2" fmla="*/ 2202912 h 4298496"/>
              <a:gd name="connsiteX3" fmla="*/ 559375 w 6135517"/>
              <a:gd name="connsiteY3" fmla="*/ 3158875 h 4298496"/>
              <a:gd name="connsiteX4" fmla="*/ 739484 w 6135517"/>
              <a:gd name="connsiteY4" fmla="*/ 4267238 h 4298496"/>
              <a:gd name="connsiteX5" fmla="*/ 5436175 w 6135517"/>
              <a:gd name="connsiteY5" fmla="*/ 3726912 h 4298496"/>
              <a:gd name="connsiteX6" fmla="*/ 5574720 w 6135517"/>
              <a:gd name="connsiteY6" fmla="*/ 429530 h 4298496"/>
              <a:gd name="connsiteX7" fmla="*/ 379266 w 6135517"/>
              <a:gd name="connsiteY7" fmla="*/ 124730 h 4298496"/>
              <a:gd name="connsiteX0" fmla="*/ 377765 w 6134016"/>
              <a:gd name="connsiteY0" fmla="*/ 124730 h 4298496"/>
              <a:gd name="connsiteX1" fmla="*/ 377765 w 6134016"/>
              <a:gd name="connsiteY1" fmla="*/ 1219240 h 4298496"/>
              <a:gd name="connsiteX2" fmla="*/ 183802 w 6134016"/>
              <a:gd name="connsiteY2" fmla="*/ 2064367 h 4298496"/>
              <a:gd name="connsiteX3" fmla="*/ 557874 w 6134016"/>
              <a:gd name="connsiteY3" fmla="*/ 3158875 h 4298496"/>
              <a:gd name="connsiteX4" fmla="*/ 737983 w 6134016"/>
              <a:gd name="connsiteY4" fmla="*/ 4267238 h 4298496"/>
              <a:gd name="connsiteX5" fmla="*/ 5434674 w 6134016"/>
              <a:gd name="connsiteY5" fmla="*/ 3726912 h 4298496"/>
              <a:gd name="connsiteX6" fmla="*/ 5573219 w 6134016"/>
              <a:gd name="connsiteY6" fmla="*/ 429530 h 4298496"/>
              <a:gd name="connsiteX7" fmla="*/ 377765 w 6134016"/>
              <a:gd name="connsiteY7" fmla="*/ 124730 h 4298496"/>
              <a:gd name="connsiteX0" fmla="*/ 403533 w 6159784"/>
              <a:gd name="connsiteY0" fmla="*/ 124730 h 4298496"/>
              <a:gd name="connsiteX1" fmla="*/ 403533 w 6159784"/>
              <a:gd name="connsiteY1" fmla="*/ 1219240 h 4298496"/>
              <a:gd name="connsiteX2" fmla="*/ 1751 w 6159784"/>
              <a:gd name="connsiteY2" fmla="*/ 2078222 h 4298496"/>
              <a:gd name="connsiteX3" fmla="*/ 583642 w 6159784"/>
              <a:gd name="connsiteY3" fmla="*/ 3158875 h 4298496"/>
              <a:gd name="connsiteX4" fmla="*/ 763751 w 6159784"/>
              <a:gd name="connsiteY4" fmla="*/ 4267238 h 4298496"/>
              <a:gd name="connsiteX5" fmla="*/ 5460442 w 6159784"/>
              <a:gd name="connsiteY5" fmla="*/ 3726912 h 4298496"/>
              <a:gd name="connsiteX6" fmla="*/ 5598987 w 6159784"/>
              <a:gd name="connsiteY6" fmla="*/ 429530 h 4298496"/>
              <a:gd name="connsiteX7" fmla="*/ 403533 w 6159784"/>
              <a:gd name="connsiteY7" fmla="*/ 124730 h 4298496"/>
              <a:gd name="connsiteX0" fmla="*/ 416472 w 6172723"/>
              <a:gd name="connsiteY0" fmla="*/ 124730 h 4298496"/>
              <a:gd name="connsiteX1" fmla="*/ 416472 w 6172723"/>
              <a:gd name="connsiteY1" fmla="*/ 1219240 h 4298496"/>
              <a:gd name="connsiteX2" fmla="*/ 14690 w 6172723"/>
              <a:gd name="connsiteY2" fmla="*/ 2078222 h 4298496"/>
              <a:gd name="connsiteX3" fmla="*/ 596581 w 6172723"/>
              <a:gd name="connsiteY3" fmla="*/ 3158875 h 4298496"/>
              <a:gd name="connsiteX4" fmla="*/ 776690 w 6172723"/>
              <a:gd name="connsiteY4" fmla="*/ 4267238 h 4298496"/>
              <a:gd name="connsiteX5" fmla="*/ 5473381 w 6172723"/>
              <a:gd name="connsiteY5" fmla="*/ 3726912 h 4298496"/>
              <a:gd name="connsiteX6" fmla="*/ 5611926 w 6172723"/>
              <a:gd name="connsiteY6" fmla="*/ 429530 h 4298496"/>
              <a:gd name="connsiteX7" fmla="*/ 416472 w 6172723"/>
              <a:gd name="connsiteY7" fmla="*/ 124730 h 4298496"/>
              <a:gd name="connsiteX0" fmla="*/ 427845 w 6184096"/>
              <a:gd name="connsiteY0" fmla="*/ 120962 h 4294728"/>
              <a:gd name="connsiteX1" fmla="*/ 261590 w 6184096"/>
              <a:gd name="connsiteY1" fmla="*/ 1160053 h 4294728"/>
              <a:gd name="connsiteX2" fmla="*/ 26063 w 6184096"/>
              <a:gd name="connsiteY2" fmla="*/ 2074454 h 4294728"/>
              <a:gd name="connsiteX3" fmla="*/ 607954 w 6184096"/>
              <a:gd name="connsiteY3" fmla="*/ 3155107 h 4294728"/>
              <a:gd name="connsiteX4" fmla="*/ 788063 w 6184096"/>
              <a:gd name="connsiteY4" fmla="*/ 4263470 h 4294728"/>
              <a:gd name="connsiteX5" fmla="*/ 5484754 w 6184096"/>
              <a:gd name="connsiteY5" fmla="*/ 3723144 h 4294728"/>
              <a:gd name="connsiteX6" fmla="*/ 5623299 w 6184096"/>
              <a:gd name="connsiteY6" fmla="*/ 425762 h 4294728"/>
              <a:gd name="connsiteX7" fmla="*/ 427845 w 6184096"/>
              <a:gd name="connsiteY7" fmla="*/ 120962 h 4294728"/>
              <a:gd name="connsiteX0" fmla="*/ 427845 w 6184096"/>
              <a:gd name="connsiteY0" fmla="*/ 120962 h 4294728"/>
              <a:gd name="connsiteX1" fmla="*/ 261590 w 6184096"/>
              <a:gd name="connsiteY1" fmla="*/ 1160053 h 4294728"/>
              <a:gd name="connsiteX2" fmla="*/ 26063 w 6184096"/>
              <a:gd name="connsiteY2" fmla="*/ 2171436 h 4294728"/>
              <a:gd name="connsiteX3" fmla="*/ 607954 w 6184096"/>
              <a:gd name="connsiteY3" fmla="*/ 3155107 h 4294728"/>
              <a:gd name="connsiteX4" fmla="*/ 788063 w 6184096"/>
              <a:gd name="connsiteY4" fmla="*/ 4263470 h 4294728"/>
              <a:gd name="connsiteX5" fmla="*/ 5484754 w 6184096"/>
              <a:gd name="connsiteY5" fmla="*/ 3723144 h 4294728"/>
              <a:gd name="connsiteX6" fmla="*/ 5623299 w 6184096"/>
              <a:gd name="connsiteY6" fmla="*/ 425762 h 4294728"/>
              <a:gd name="connsiteX7" fmla="*/ 427845 w 6184096"/>
              <a:gd name="connsiteY7" fmla="*/ 120962 h 4294728"/>
              <a:gd name="connsiteX0" fmla="*/ 427845 w 6184096"/>
              <a:gd name="connsiteY0" fmla="*/ 120962 h 4294728"/>
              <a:gd name="connsiteX1" fmla="*/ 261590 w 6184096"/>
              <a:gd name="connsiteY1" fmla="*/ 1160053 h 4294728"/>
              <a:gd name="connsiteX2" fmla="*/ 26063 w 6184096"/>
              <a:gd name="connsiteY2" fmla="*/ 2171436 h 4294728"/>
              <a:gd name="connsiteX3" fmla="*/ 607954 w 6184096"/>
              <a:gd name="connsiteY3" fmla="*/ 3155107 h 4294728"/>
              <a:gd name="connsiteX4" fmla="*/ 788063 w 6184096"/>
              <a:gd name="connsiteY4" fmla="*/ 4263470 h 4294728"/>
              <a:gd name="connsiteX5" fmla="*/ 5484754 w 6184096"/>
              <a:gd name="connsiteY5" fmla="*/ 3723144 h 4294728"/>
              <a:gd name="connsiteX6" fmla="*/ 5623299 w 6184096"/>
              <a:gd name="connsiteY6" fmla="*/ 425762 h 4294728"/>
              <a:gd name="connsiteX7" fmla="*/ 427845 w 6184096"/>
              <a:gd name="connsiteY7" fmla="*/ 120962 h 4294728"/>
              <a:gd name="connsiteX0" fmla="*/ 427845 w 6184096"/>
              <a:gd name="connsiteY0" fmla="*/ 120962 h 4283134"/>
              <a:gd name="connsiteX1" fmla="*/ 261590 w 6184096"/>
              <a:gd name="connsiteY1" fmla="*/ 1160053 h 4283134"/>
              <a:gd name="connsiteX2" fmla="*/ 26063 w 6184096"/>
              <a:gd name="connsiteY2" fmla="*/ 2171436 h 4283134"/>
              <a:gd name="connsiteX3" fmla="*/ 524827 w 6184096"/>
              <a:gd name="connsiteY3" fmla="*/ 3335216 h 4283134"/>
              <a:gd name="connsiteX4" fmla="*/ 788063 w 6184096"/>
              <a:gd name="connsiteY4" fmla="*/ 4263470 h 4283134"/>
              <a:gd name="connsiteX5" fmla="*/ 5484754 w 6184096"/>
              <a:gd name="connsiteY5" fmla="*/ 3723144 h 4283134"/>
              <a:gd name="connsiteX6" fmla="*/ 5623299 w 6184096"/>
              <a:gd name="connsiteY6" fmla="*/ 425762 h 4283134"/>
              <a:gd name="connsiteX7" fmla="*/ 427845 w 6184096"/>
              <a:gd name="connsiteY7" fmla="*/ 120962 h 4283134"/>
              <a:gd name="connsiteX0" fmla="*/ 427845 w 6184096"/>
              <a:gd name="connsiteY0" fmla="*/ 120962 h 4283134"/>
              <a:gd name="connsiteX1" fmla="*/ 261590 w 6184096"/>
              <a:gd name="connsiteY1" fmla="*/ 1160053 h 4283134"/>
              <a:gd name="connsiteX2" fmla="*/ 26063 w 6184096"/>
              <a:gd name="connsiteY2" fmla="*/ 2171436 h 4283134"/>
              <a:gd name="connsiteX3" fmla="*/ 524827 w 6184096"/>
              <a:gd name="connsiteY3" fmla="*/ 3335216 h 4283134"/>
              <a:gd name="connsiteX4" fmla="*/ 788063 w 6184096"/>
              <a:gd name="connsiteY4" fmla="*/ 4263470 h 4283134"/>
              <a:gd name="connsiteX5" fmla="*/ 5484754 w 6184096"/>
              <a:gd name="connsiteY5" fmla="*/ 3723144 h 4283134"/>
              <a:gd name="connsiteX6" fmla="*/ 5623299 w 6184096"/>
              <a:gd name="connsiteY6" fmla="*/ 425762 h 4283134"/>
              <a:gd name="connsiteX7" fmla="*/ 427845 w 6184096"/>
              <a:gd name="connsiteY7" fmla="*/ 120962 h 4283134"/>
              <a:gd name="connsiteX0" fmla="*/ 522637 w 6278888"/>
              <a:gd name="connsiteY0" fmla="*/ 120962 h 4283134"/>
              <a:gd name="connsiteX1" fmla="*/ 356382 w 6278888"/>
              <a:gd name="connsiteY1" fmla="*/ 1160053 h 4283134"/>
              <a:gd name="connsiteX2" fmla="*/ 10019 w 6278888"/>
              <a:gd name="connsiteY2" fmla="*/ 2171436 h 4283134"/>
              <a:gd name="connsiteX3" fmla="*/ 619619 w 6278888"/>
              <a:gd name="connsiteY3" fmla="*/ 3335216 h 4283134"/>
              <a:gd name="connsiteX4" fmla="*/ 882855 w 6278888"/>
              <a:gd name="connsiteY4" fmla="*/ 4263470 h 4283134"/>
              <a:gd name="connsiteX5" fmla="*/ 5579546 w 6278888"/>
              <a:gd name="connsiteY5" fmla="*/ 3723144 h 4283134"/>
              <a:gd name="connsiteX6" fmla="*/ 5718091 w 6278888"/>
              <a:gd name="connsiteY6" fmla="*/ 425762 h 4283134"/>
              <a:gd name="connsiteX7" fmla="*/ 522637 w 6278888"/>
              <a:gd name="connsiteY7" fmla="*/ 120962 h 4283134"/>
              <a:gd name="connsiteX0" fmla="*/ 513297 w 6269548"/>
              <a:gd name="connsiteY0" fmla="*/ 120962 h 4283134"/>
              <a:gd name="connsiteX1" fmla="*/ 347042 w 6269548"/>
              <a:gd name="connsiteY1" fmla="*/ 1160053 h 4283134"/>
              <a:gd name="connsiteX2" fmla="*/ 679 w 6269548"/>
              <a:gd name="connsiteY2" fmla="*/ 2171436 h 4283134"/>
              <a:gd name="connsiteX3" fmla="*/ 610279 w 6269548"/>
              <a:gd name="connsiteY3" fmla="*/ 3335216 h 4283134"/>
              <a:gd name="connsiteX4" fmla="*/ 873515 w 6269548"/>
              <a:gd name="connsiteY4" fmla="*/ 4263470 h 4283134"/>
              <a:gd name="connsiteX5" fmla="*/ 5570206 w 6269548"/>
              <a:gd name="connsiteY5" fmla="*/ 3723144 h 4283134"/>
              <a:gd name="connsiteX6" fmla="*/ 5708751 w 6269548"/>
              <a:gd name="connsiteY6" fmla="*/ 425762 h 4283134"/>
              <a:gd name="connsiteX7" fmla="*/ 513297 w 6269548"/>
              <a:gd name="connsiteY7" fmla="*/ 120962 h 4283134"/>
              <a:gd name="connsiteX0" fmla="*/ 513167 w 6269418"/>
              <a:gd name="connsiteY0" fmla="*/ 120962 h 4283134"/>
              <a:gd name="connsiteX1" fmla="*/ 346912 w 6269418"/>
              <a:gd name="connsiteY1" fmla="*/ 1160053 h 4283134"/>
              <a:gd name="connsiteX2" fmla="*/ 549 w 6269418"/>
              <a:gd name="connsiteY2" fmla="*/ 2171436 h 4283134"/>
              <a:gd name="connsiteX3" fmla="*/ 610149 w 6269418"/>
              <a:gd name="connsiteY3" fmla="*/ 3335216 h 4283134"/>
              <a:gd name="connsiteX4" fmla="*/ 873385 w 6269418"/>
              <a:gd name="connsiteY4" fmla="*/ 4263470 h 4283134"/>
              <a:gd name="connsiteX5" fmla="*/ 5570076 w 6269418"/>
              <a:gd name="connsiteY5" fmla="*/ 3723144 h 4283134"/>
              <a:gd name="connsiteX6" fmla="*/ 5708621 w 6269418"/>
              <a:gd name="connsiteY6" fmla="*/ 425762 h 4283134"/>
              <a:gd name="connsiteX7" fmla="*/ 513167 w 6269418"/>
              <a:gd name="connsiteY7" fmla="*/ 120962 h 4283134"/>
              <a:gd name="connsiteX0" fmla="*/ 513147 w 6269398"/>
              <a:gd name="connsiteY0" fmla="*/ 120962 h 4283134"/>
              <a:gd name="connsiteX1" fmla="*/ 346892 w 6269398"/>
              <a:gd name="connsiteY1" fmla="*/ 1160053 h 4283134"/>
              <a:gd name="connsiteX2" fmla="*/ 529 w 6269398"/>
              <a:gd name="connsiteY2" fmla="*/ 2171436 h 4283134"/>
              <a:gd name="connsiteX3" fmla="*/ 610129 w 6269398"/>
              <a:gd name="connsiteY3" fmla="*/ 3335216 h 4283134"/>
              <a:gd name="connsiteX4" fmla="*/ 873365 w 6269398"/>
              <a:gd name="connsiteY4" fmla="*/ 4263470 h 4283134"/>
              <a:gd name="connsiteX5" fmla="*/ 5570056 w 6269398"/>
              <a:gd name="connsiteY5" fmla="*/ 3723144 h 4283134"/>
              <a:gd name="connsiteX6" fmla="*/ 5708601 w 6269398"/>
              <a:gd name="connsiteY6" fmla="*/ 425762 h 4283134"/>
              <a:gd name="connsiteX7" fmla="*/ 513147 w 6269398"/>
              <a:gd name="connsiteY7" fmla="*/ 120962 h 428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9398" h="4283134">
                <a:moveTo>
                  <a:pt x="513147" y="120962"/>
                </a:moveTo>
                <a:cubicBezTo>
                  <a:pt x="-380471" y="243344"/>
                  <a:pt x="349201" y="652052"/>
                  <a:pt x="346892" y="1160053"/>
                </a:cubicBezTo>
                <a:cubicBezTo>
                  <a:pt x="344583" y="1668054"/>
                  <a:pt x="-15635" y="1448691"/>
                  <a:pt x="529" y="2171436"/>
                </a:cubicBezTo>
                <a:cubicBezTo>
                  <a:pt x="16693" y="2894181"/>
                  <a:pt x="464656" y="2986544"/>
                  <a:pt x="610129" y="3335216"/>
                </a:cubicBezTo>
                <a:cubicBezTo>
                  <a:pt x="755602" y="3683888"/>
                  <a:pt x="46710" y="4198815"/>
                  <a:pt x="873365" y="4263470"/>
                </a:cubicBezTo>
                <a:cubicBezTo>
                  <a:pt x="1700020" y="4328125"/>
                  <a:pt x="4745711" y="4254235"/>
                  <a:pt x="5570056" y="3723144"/>
                </a:cubicBezTo>
                <a:cubicBezTo>
                  <a:pt x="6394401" y="3192053"/>
                  <a:pt x="6551419" y="1026126"/>
                  <a:pt x="5708601" y="425762"/>
                </a:cubicBezTo>
                <a:cubicBezTo>
                  <a:pt x="4865783" y="-174602"/>
                  <a:pt x="1406765" y="-1420"/>
                  <a:pt x="513147" y="120962"/>
                </a:cubicBezTo>
                <a:close/>
              </a:path>
            </a:pathLst>
          </a:custGeom>
          <a:solidFill>
            <a:srgbClr val="EFE6DD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 descr="วันครู ครั้งที่ 67 ปี พ.ศ.2566 “พลังครู  คือหัวใจของการพลิกโฉมคุณภาพการศึกษา” – มูลนิธิรางวัลสมเด็จเจ้าฟ้ามหาจักรี">
            <a:extLst>
              <a:ext uri="{FF2B5EF4-FFF2-40B4-BE49-F238E27FC236}">
                <a16:creationId xmlns:a16="http://schemas.microsoft.com/office/drawing/2014/main" id="{92B6BEBD-5C3E-4AA3-86EF-B4F7C4B5F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2813"/>
            <a:ext cx="756285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9C307577-F6D5-4352-AB69-22A89DE1CF3E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34"/>
          <a:stretch/>
        </p:blipFill>
        <p:spPr>
          <a:xfrm rot="16200000">
            <a:off x="2710541" y="-1425132"/>
            <a:ext cx="2153119" cy="7602771"/>
          </a:xfrm>
          <a:prstGeom prst="rect">
            <a:avLst/>
          </a:prstGeom>
        </p:spPr>
      </p:pic>
      <p:pic>
        <p:nvPicPr>
          <p:cNvPr id="53" name="Picture 6" descr="คุรุสภา – สภาครูและบุคลากรทางการศึกษา">
            <a:extLst>
              <a:ext uri="{FF2B5EF4-FFF2-40B4-BE49-F238E27FC236}">
                <a16:creationId xmlns:a16="http://schemas.microsoft.com/office/drawing/2014/main" id="{B950BD25-6F91-465F-A1FD-FA765FF26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40" y="30886"/>
            <a:ext cx="1307169" cy="170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2">
            <a:extLst>
              <a:ext uri="{FF2B5EF4-FFF2-40B4-BE49-F238E27FC236}">
                <a16:creationId xmlns:a16="http://schemas.microsoft.com/office/drawing/2014/main" id="{5F5E76CC-C402-4CEC-B96F-9EBD84B5E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3466" y="122386"/>
            <a:ext cx="4354077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รายงานการอบรม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การพัฒนาผู้ประกอบวิชาชีพทางการศึกษา </a:t>
            </a:r>
            <a:br>
              <a:rPr kumimoji="0" lang="th-TH" altLang="th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kumimoji="0" lang="th-TH" altLang="th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เรื่อง “พลังครูพลังครู คือ หัวใจของการ</a:t>
            </a:r>
            <a:br>
              <a:rPr kumimoji="0" lang="th-TH" altLang="th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kumimoji="0" lang="th-TH" altLang="th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พลิกโฉมคุณภาพการศึกษา”</a:t>
            </a:r>
            <a:endParaRPr kumimoji="0" lang="th-TH" altLang="th-TH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4695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417162BC-F39D-4A28-BAB5-7CC777183983}"/>
              </a:ext>
            </a:extLst>
          </p:cNvPr>
          <p:cNvSpPr/>
          <p:nvPr/>
        </p:nvSpPr>
        <p:spPr>
          <a:xfrm>
            <a:off x="0" y="0"/>
            <a:ext cx="7562850" cy="10688638"/>
          </a:xfrm>
          <a:prstGeom prst="rect">
            <a:avLst/>
          </a:prstGeom>
          <a:solidFill>
            <a:srgbClr val="F4E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9" name="รูปภาพ 18" descr="รูปภาพประกอบด้วย ภาพเงา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C32BC42-54EC-4750-BCE5-F8493D4AF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3922694"/>
            <a:ext cx="7562850" cy="4554171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2B461A70-2445-4941-8914-C236E9A81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" y="0"/>
            <a:ext cx="7562850" cy="1655231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50AD9908-5BDF-428E-BF37-82FDF8E16859}"/>
              </a:ext>
            </a:extLst>
          </p:cNvPr>
          <p:cNvSpPr/>
          <p:nvPr/>
        </p:nvSpPr>
        <p:spPr>
          <a:xfrm>
            <a:off x="0" y="6877318"/>
            <a:ext cx="7562850" cy="3811320"/>
          </a:xfrm>
          <a:prstGeom prst="rect">
            <a:avLst/>
          </a:prstGeom>
          <a:solidFill>
            <a:srgbClr val="D9C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3120760A-86D7-4718-AB48-0B6853C5F5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286" y="0"/>
            <a:ext cx="7562850" cy="1774115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D0A3F84E-D547-4B0E-8082-32B21430811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65673"/>
            <a:ext cx="7562850" cy="1322965"/>
          </a:xfrm>
          <a:prstGeom prst="rect">
            <a:avLst/>
          </a:prstGeom>
        </p:spPr>
      </p:pic>
      <p:pic>
        <p:nvPicPr>
          <p:cNvPr id="23" name="รูปภาพ 22" descr="รูปภาพประกอบด้วย ข้อความ, รถประจำทาง, ขนส่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07ECC5D-061D-48FA-9A29-1BE87D3FCF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468">
            <a:off x="4236906" y="6583090"/>
            <a:ext cx="2837108" cy="1007212"/>
          </a:xfrm>
          <a:prstGeom prst="rect">
            <a:avLst/>
          </a:prstGeom>
        </p:spPr>
      </p:pic>
      <p:pic>
        <p:nvPicPr>
          <p:cNvPr id="24" name="รูปภาพ 23" descr="รูปภาพประกอบด้วย ข้อความ, รถประจำทาง, ขนส่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0D1A1FD8-93DF-4C35-BD1E-429051885C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06363" flipH="1">
            <a:off x="886003" y="2040433"/>
            <a:ext cx="2837108" cy="1007212"/>
          </a:xfrm>
          <a:prstGeom prst="rect">
            <a:avLst/>
          </a:prstGeom>
        </p:spPr>
      </p:pic>
      <p:pic>
        <p:nvPicPr>
          <p:cNvPr id="25" name="รูปภาพ 24" descr="รูปภาพประกอบด้วย ข้อความ, iPod, นามบัตร, เวกเตอร์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7F42EC2-F7E1-4EB0-AD1F-E4A8373683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65761" y="3088799"/>
            <a:ext cx="779975" cy="1546952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237DFA3E-A38D-4E6F-93A4-7304698F5E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74" y="3291503"/>
            <a:ext cx="1227895" cy="2292796"/>
          </a:xfrm>
          <a:prstGeom prst="rect">
            <a:avLst/>
          </a:prstGeom>
        </p:spPr>
      </p:pic>
      <p:pic>
        <p:nvPicPr>
          <p:cNvPr id="16" name="รูปภาพ 15" descr="รูปภาพประกอบด้วย ดอกไม้, ต้นไม้, เวอร์บีน่า, สีขาว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7DE6B03-1FA3-4434-AE70-CB42081042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5" b="31624"/>
          <a:stretch/>
        </p:blipFill>
        <p:spPr>
          <a:xfrm>
            <a:off x="-186185" y="5679608"/>
            <a:ext cx="4209348" cy="2035274"/>
          </a:xfrm>
          <a:prstGeom prst="rect">
            <a:avLst/>
          </a:prstGeom>
        </p:spPr>
      </p:pic>
      <p:pic>
        <p:nvPicPr>
          <p:cNvPr id="18" name="Picture 6" descr="คุรุสภา – สภาครูและบุคลากรทางการศึกษา">
            <a:extLst>
              <a:ext uri="{FF2B5EF4-FFF2-40B4-BE49-F238E27FC236}">
                <a16:creationId xmlns:a16="http://schemas.microsoft.com/office/drawing/2014/main" id="{8913EEA4-5F3D-48BE-9672-AB94C3970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309" y="3206435"/>
            <a:ext cx="2097730" cy="27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306B6CE1-A458-415E-95FE-99CDF3826E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856" y="8796270"/>
            <a:ext cx="2096146" cy="1896362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B4B75FD7-4922-4D98-842A-BDF43F7090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73" y="9355233"/>
            <a:ext cx="2686887" cy="1389095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FE4E9A55-203D-4658-988A-D914B4DF7A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33" y="9594438"/>
            <a:ext cx="1385141" cy="109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00123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45</Words>
  <Application>Microsoft Office PowerPoint</Application>
  <PresentationFormat>กำหนดเอง</PresentationFormat>
  <Paragraphs>6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TH SarabunPSK</vt:lpstr>
      <vt:lpstr>ธีมของ Office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Tinnawong PHUENGSUKDANG</dc:creator>
  <cp:lastModifiedBy>sumet ratprachum</cp:lastModifiedBy>
  <cp:revision>3</cp:revision>
  <dcterms:created xsi:type="dcterms:W3CDTF">2021-10-16T13:35:29Z</dcterms:created>
  <dcterms:modified xsi:type="dcterms:W3CDTF">2023-03-08T04:24:00Z</dcterms:modified>
</cp:coreProperties>
</file>