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</p:sldIdLst>
  <p:sldSz cx="6858000" cy="9906000" type="A4"/>
  <p:notesSz cx="6858000" cy="9144000"/>
  <p:embeddedFontLst>
    <p:embeddedFont>
      <p:font typeface="Angsana New" panose="02020603050405020304" pitchFamily="18" charset="-34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ordia New" panose="020B0304020202020204" pitchFamily="34" charset="-34"/>
      <p:regular r:id="rId15"/>
      <p:bold r:id="rId16"/>
      <p:italic r:id="rId17"/>
      <p:boldItalic r:id="rId18"/>
    </p:embeddedFont>
    <p:embeddedFont>
      <p:font typeface="DB Helvethaica X Med" panose="02000506090000020004" pitchFamily="2" charset="-34"/>
      <p:regular r:id="rId19"/>
    </p:embeddedFont>
    <p:embeddedFont>
      <p:font typeface="DB HelvethaicaMon X Med Cond" panose="02000506090000020004" pitchFamily="2" charset="-34"/>
      <p:regular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84CF"/>
    <a:srgbClr val="5C40E2"/>
    <a:srgbClr val="39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25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10B-A62C-48D3-B5E7-201FFDCF96D9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9915-95A4-472D-B3B5-A2A71E9BFD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340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10B-A62C-48D3-B5E7-201FFDCF96D9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9915-95A4-472D-B3B5-A2A71E9BFD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741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10B-A62C-48D3-B5E7-201FFDCF96D9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9915-95A4-472D-B3B5-A2A71E9BFD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855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10B-A62C-48D3-B5E7-201FFDCF96D9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9915-95A4-472D-B3B5-A2A71E9BFD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38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10B-A62C-48D3-B5E7-201FFDCF96D9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9915-95A4-472D-B3B5-A2A71E9BFD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352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10B-A62C-48D3-B5E7-201FFDCF96D9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9915-95A4-472D-B3B5-A2A71E9BFD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330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10B-A62C-48D3-B5E7-201FFDCF96D9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9915-95A4-472D-B3B5-A2A71E9BFD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28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10B-A62C-48D3-B5E7-201FFDCF96D9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9915-95A4-472D-B3B5-A2A71E9BFD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994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10B-A62C-48D3-B5E7-201FFDCF96D9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9915-95A4-472D-B3B5-A2A71E9BFD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348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10B-A62C-48D3-B5E7-201FFDCF96D9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9915-95A4-472D-B3B5-A2A71E9BFD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73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10B-A62C-48D3-B5E7-201FFDCF96D9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9915-95A4-472D-B3B5-A2A71E9BFD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047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8B10B-A62C-48D3-B5E7-201FFDCF96D9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19915-95A4-472D-B3B5-A2A71E9BFD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941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กลุ่ม 603">
            <a:extLst>
              <a:ext uri="{FF2B5EF4-FFF2-40B4-BE49-F238E27FC236}">
                <a16:creationId xmlns:a16="http://schemas.microsoft.com/office/drawing/2014/main" id="{BBEB9D80-F5E8-4622-8A82-E055FC113FA9}"/>
              </a:ext>
            </a:extLst>
          </p:cNvPr>
          <p:cNvGrpSpPr/>
          <p:nvPr/>
        </p:nvGrpSpPr>
        <p:grpSpPr>
          <a:xfrm>
            <a:off x="-336177" y="4565276"/>
            <a:ext cx="4598895" cy="4417359"/>
            <a:chOff x="-336177" y="4565276"/>
            <a:chExt cx="4598895" cy="4417359"/>
          </a:xfrm>
        </p:grpSpPr>
        <p:sp>
          <p:nvSpPr>
            <p:cNvPr id="13" name="รูปแบบอิสระ: รูปร่าง 12">
              <a:extLst>
                <a:ext uri="{FF2B5EF4-FFF2-40B4-BE49-F238E27FC236}">
                  <a16:creationId xmlns:a16="http://schemas.microsoft.com/office/drawing/2014/main" id="{BDF91C0C-21B1-4B13-A018-F22E50D42D76}"/>
                </a:ext>
              </a:extLst>
            </p:cNvPr>
            <p:cNvSpPr/>
            <p:nvPr/>
          </p:nvSpPr>
          <p:spPr>
            <a:xfrm>
              <a:off x="-67235" y="4572000"/>
              <a:ext cx="4329953" cy="4410635"/>
            </a:xfrm>
            <a:custGeom>
              <a:avLst/>
              <a:gdLst>
                <a:gd name="connsiteX0" fmla="*/ 0 w 4329953"/>
                <a:gd name="connsiteY0" fmla="*/ 0 h 4410635"/>
                <a:gd name="connsiteX1" fmla="*/ 4329953 w 4329953"/>
                <a:gd name="connsiteY1" fmla="*/ 2581835 h 4410635"/>
                <a:gd name="connsiteX2" fmla="*/ 13447 w 4329953"/>
                <a:gd name="connsiteY2" fmla="*/ 4410635 h 4410635"/>
                <a:gd name="connsiteX3" fmla="*/ 0 w 4329953"/>
                <a:gd name="connsiteY3" fmla="*/ 0 h 4410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9953" h="4410635">
                  <a:moveTo>
                    <a:pt x="0" y="0"/>
                  </a:moveTo>
                  <a:lnTo>
                    <a:pt x="4329953" y="2581835"/>
                  </a:lnTo>
                  <a:lnTo>
                    <a:pt x="13447" y="4410635"/>
                  </a:lnTo>
                  <a:cubicBezTo>
                    <a:pt x="17929" y="2949388"/>
                    <a:pt x="22412" y="1488141"/>
                    <a:pt x="0" y="0"/>
                  </a:cubicBezTo>
                  <a:close/>
                </a:path>
              </a:pathLst>
            </a:custGeom>
            <a:gradFill>
              <a:gsLst>
                <a:gs pos="43000">
                  <a:srgbClr val="393939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  <a:gs pos="80000">
                  <a:schemeClr val="accent1">
                    <a:lumMod val="30000"/>
                    <a:lumOff val="70000"/>
                    <a:alpha val="49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รูปแบบอิสระ: รูปร่าง 13">
              <a:extLst>
                <a:ext uri="{FF2B5EF4-FFF2-40B4-BE49-F238E27FC236}">
                  <a16:creationId xmlns:a16="http://schemas.microsoft.com/office/drawing/2014/main" id="{0B9B08A2-2A29-4506-B788-53BB3A9C2D97}"/>
                </a:ext>
              </a:extLst>
            </p:cNvPr>
            <p:cNvSpPr/>
            <p:nvPr/>
          </p:nvSpPr>
          <p:spPr>
            <a:xfrm>
              <a:off x="-336177" y="4565276"/>
              <a:ext cx="4329953" cy="4410635"/>
            </a:xfrm>
            <a:custGeom>
              <a:avLst/>
              <a:gdLst>
                <a:gd name="connsiteX0" fmla="*/ 0 w 4329953"/>
                <a:gd name="connsiteY0" fmla="*/ 0 h 4410635"/>
                <a:gd name="connsiteX1" fmla="*/ 4329953 w 4329953"/>
                <a:gd name="connsiteY1" fmla="*/ 2581835 h 4410635"/>
                <a:gd name="connsiteX2" fmla="*/ 13447 w 4329953"/>
                <a:gd name="connsiteY2" fmla="*/ 4410635 h 4410635"/>
                <a:gd name="connsiteX3" fmla="*/ 0 w 4329953"/>
                <a:gd name="connsiteY3" fmla="*/ 0 h 4410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9953" h="4410635">
                  <a:moveTo>
                    <a:pt x="0" y="0"/>
                  </a:moveTo>
                  <a:lnTo>
                    <a:pt x="4329953" y="2581835"/>
                  </a:lnTo>
                  <a:lnTo>
                    <a:pt x="13447" y="4410635"/>
                  </a:lnTo>
                  <a:cubicBezTo>
                    <a:pt x="17929" y="2949388"/>
                    <a:pt x="22412" y="1488141"/>
                    <a:pt x="0" y="0"/>
                  </a:cubicBezTo>
                  <a:close/>
                </a:path>
              </a:pathLst>
            </a:custGeom>
            <a:solidFill>
              <a:srgbClr val="5C40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5" name="รูปแบบอิสระ: รูปร่าง 14">
            <a:extLst>
              <a:ext uri="{FF2B5EF4-FFF2-40B4-BE49-F238E27FC236}">
                <a16:creationId xmlns:a16="http://schemas.microsoft.com/office/drawing/2014/main" id="{D1C4C1E0-1C67-4C5D-A0DF-647E8DE86166}"/>
              </a:ext>
            </a:extLst>
          </p:cNvPr>
          <p:cNvSpPr/>
          <p:nvPr/>
        </p:nvSpPr>
        <p:spPr>
          <a:xfrm>
            <a:off x="-336177" y="4668007"/>
            <a:ext cx="4128248" cy="4205172"/>
          </a:xfrm>
          <a:custGeom>
            <a:avLst/>
            <a:gdLst>
              <a:gd name="connsiteX0" fmla="*/ 0 w 4329953"/>
              <a:gd name="connsiteY0" fmla="*/ 0 h 4410635"/>
              <a:gd name="connsiteX1" fmla="*/ 4329953 w 4329953"/>
              <a:gd name="connsiteY1" fmla="*/ 2581835 h 4410635"/>
              <a:gd name="connsiteX2" fmla="*/ 13447 w 4329953"/>
              <a:gd name="connsiteY2" fmla="*/ 4410635 h 4410635"/>
              <a:gd name="connsiteX3" fmla="*/ 0 w 4329953"/>
              <a:gd name="connsiteY3" fmla="*/ 0 h 441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9953" h="4410635">
                <a:moveTo>
                  <a:pt x="0" y="0"/>
                </a:moveTo>
                <a:lnTo>
                  <a:pt x="4329953" y="2581835"/>
                </a:lnTo>
                <a:lnTo>
                  <a:pt x="13447" y="4410635"/>
                </a:lnTo>
                <a:cubicBezTo>
                  <a:pt x="17929" y="2949388"/>
                  <a:pt x="22412" y="1488141"/>
                  <a:pt x="0" y="0"/>
                </a:cubicBezTo>
                <a:close/>
              </a:path>
            </a:pathLst>
          </a:custGeom>
          <a:blipFill>
            <a:blip r:embed="rId2"/>
            <a:srcRect/>
            <a:stretch>
              <a:fillRect l="-17889" r="-178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7B586729-1575-4F21-A1D1-4EB2A341A4A2}"/>
              </a:ext>
            </a:extLst>
          </p:cNvPr>
          <p:cNvGrpSpPr/>
          <p:nvPr/>
        </p:nvGrpSpPr>
        <p:grpSpPr>
          <a:xfrm>
            <a:off x="4133612" y="2938441"/>
            <a:ext cx="2205318" cy="1880918"/>
            <a:chOff x="4094629" y="2075330"/>
            <a:chExt cx="2205318" cy="1880918"/>
          </a:xfrm>
        </p:grpSpPr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871CED62-54F3-4619-905D-C1C345A5D8F6}"/>
                </a:ext>
              </a:extLst>
            </p:cNvPr>
            <p:cNvSpPr txBox="1"/>
            <p:nvPr/>
          </p:nvSpPr>
          <p:spPr>
            <a:xfrm>
              <a:off x="4229101" y="2632809"/>
              <a:ext cx="18960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en-US" sz="8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B Helvethaica X Med" panose="02000506090000020004" pitchFamily="2" charset="-34"/>
                  <a:cs typeface="DB Helvethaica X Med" panose="02000506090000020004" pitchFamily="2" charset="-34"/>
                </a:rPr>
                <a:t>2566</a:t>
              </a:r>
              <a:endParaRPr lang="th-TH" sz="8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endParaRPr>
            </a:p>
          </p:txBody>
        </p:sp>
        <p:sp>
          <p:nvSpPr>
            <p:cNvPr id="19" name="กล่องข้อความ 18">
              <a:extLst>
                <a:ext uri="{FF2B5EF4-FFF2-40B4-BE49-F238E27FC236}">
                  <a16:creationId xmlns:a16="http://schemas.microsoft.com/office/drawing/2014/main" id="{5EE970F1-0ABF-4909-9513-C5C8658997BD}"/>
                </a:ext>
              </a:extLst>
            </p:cNvPr>
            <p:cNvSpPr txBox="1"/>
            <p:nvPr/>
          </p:nvSpPr>
          <p:spPr>
            <a:xfrm>
              <a:off x="4094629" y="2075330"/>
              <a:ext cx="22053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dirty="0">
                  <a:solidFill>
                    <a:srgbClr val="5C40E2"/>
                  </a:solidFill>
                  <a:latin typeface="DB HelvethaicaMon X Med Cond" panose="02000506090000020004" pitchFamily="2" charset="-34"/>
                  <a:cs typeface="DB HelvethaicaMon X Med Cond" panose="02000506090000020004" pitchFamily="2" charset="-34"/>
                </a:rPr>
                <a:t>ปีการศึกษา</a:t>
              </a:r>
            </a:p>
          </p:txBody>
        </p:sp>
      </p:grp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5962AF88-4C57-433B-9552-EB57F56249E6}"/>
              </a:ext>
            </a:extLst>
          </p:cNvPr>
          <p:cNvSpPr txBox="1"/>
          <p:nvPr/>
        </p:nvSpPr>
        <p:spPr>
          <a:xfrm>
            <a:off x="1496783" y="1779858"/>
            <a:ext cx="4894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solidFill>
                  <a:srgbClr val="5C40E2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วิชา วิทยาการคำนวณ</a:t>
            </a:r>
          </a:p>
        </p:txBody>
      </p:sp>
      <p:cxnSp>
        <p:nvCxnSpPr>
          <p:cNvPr id="26" name="ตัวเชื่อมต่อตรง 25">
            <a:extLst>
              <a:ext uri="{FF2B5EF4-FFF2-40B4-BE49-F238E27FC236}">
                <a16:creationId xmlns:a16="http://schemas.microsoft.com/office/drawing/2014/main" id="{FA347B15-079D-481F-B3AA-4A18D7D2C3D6}"/>
              </a:ext>
            </a:extLst>
          </p:cNvPr>
          <p:cNvCxnSpPr/>
          <p:nvPr/>
        </p:nvCxnSpPr>
        <p:spPr>
          <a:xfrm>
            <a:off x="1604358" y="2495511"/>
            <a:ext cx="3442447" cy="0"/>
          </a:xfrm>
          <a:prstGeom prst="line">
            <a:avLst/>
          </a:prstGeom>
          <a:ln w="38100">
            <a:solidFill>
              <a:srgbClr val="5C40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สี่เหลี่ยมด้านขนาน 44">
            <a:extLst>
              <a:ext uri="{FF2B5EF4-FFF2-40B4-BE49-F238E27FC236}">
                <a16:creationId xmlns:a16="http://schemas.microsoft.com/office/drawing/2014/main" id="{490927DF-B83F-4FD4-BF7A-F34C693189AA}"/>
              </a:ext>
            </a:extLst>
          </p:cNvPr>
          <p:cNvSpPr/>
          <p:nvPr/>
        </p:nvSpPr>
        <p:spPr>
          <a:xfrm>
            <a:off x="5155006" y="1966476"/>
            <a:ext cx="1179298" cy="500852"/>
          </a:xfrm>
          <a:prstGeom prst="parallelogram">
            <a:avLst>
              <a:gd name="adj" fmla="val 27837"/>
            </a:avLst>
          </a:prstGeom>
          <a:solidFill>
            <a:srgbClr val="5C4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B3ADBE20-34CE-4CC3-947B-B9B171AAAEA0}"/>
              </a:ext>
            </a:extLst>
          </p:cNvPr>
          <p:cNvSpPr txBox="1"/>
          <p:nvPr/>
        </p:nvSpPr>
        <p:spPr>
          <a:xfrm>
            <a:off x="5374849" y="1796045"/>
            <a:ext cx="864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solidFill>
                  <a:schemeClr val="bg1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ม.</a:t>
            </a:r>
            <a:r>
              <a:rPr lang="th-TH" sz="4800" dirty="0">
                <a:solidFill>
                  <a:schemeClr val="bg1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1</a:t>
            </a:r>
            <a:r>
              <a:rPr lang="th-TH" sz="4400" dirty="0">
                <a:solidFill>
                  <a:schemeClr val="bg1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 </a:t>
            </a:r>
          </a:p>
        </p:txBody>
      </p:sp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E8D41D1C-B8C4-4B7B-AB10-AAB24A877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2" y="568727"/>
            <a:ext cx="886050" cy="12992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88" name="กล่องข้อความ 587">
            <a:extLst>
              <a:ext uri="{FF2B5EF4-FFF2-40B4-BE49-F238E27FC236}">
                <a16:creationId xmlns:a16="http://schemas.microsoft.com/office/drawing/2014/main" id="{62BF47CC-F526-4E3C-81AC-BE866AB98B9B}"/>
              </a:ext>
            </a:extLst>
          </p:cNvPr>
          <p:cNvSpPr txBox="1"/>
          <p:nvPr/>
        </p:nvSpPr>
        <p:spPr>
          <a:xfrm>
            <a:off x="1462111" y="989249"/>
            <a:ext cx="4894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สมุดบันทึกคะแนนเก็บ</a:t>
            </a:r>
          </a:p>
        </p:txBody>
      </p:sp>
      <p:grpSp>
        <p:nvGrpSpPr>
          <p:cNvPr id="603" name="กลุ่ม 602">
            <a:extLst>
              <a:ext uri="{FF2B5EF4-FFF2-40B4-BE49-F238E27FC236}">
                <a16:creationId xmlns:a16="http://schemas.microsoft.com/office/drawing/2014/main" id="{8339302B-903D-4C90-8498-92DF5E7EF566}"/>
              </a:ext>
            </a:extLst>
          </p:cNvPr>
          <p:cNvGrpSpPr/>
          <p:nvPr/>
        </p:nvGrpSpPr>
        <p:grpSpPr>
          <a:xfrm>
            <a:off x="-463360" y="-176437"/>
            <a:ext cx="7951878" cy="10478838"/>
            <a:chOff x="-463360" y="-176437"/>
            <a:chExt cx="7951878" cy="10478838"/>
          </a:xfrm>
        </p:grpSpPr>
        <p:grpSp>
          <p:nvGrpSpPr>
            <p:cNvPr id="340" name="กลุ่ม 339">
              <a:extLst>
                <a:ext uri="{FF2B5EF4-FFF2-40B4-BE49-F238E27FC236}">
                  <a16:creationId xmlns:a16="http://schemas.microsoft.com/office/drawing/2014/main" id="{BD7FEF5E-166B-49A4-92BF-2EF03F1A1FB0}"/>
                </a:ext>
              </a:extLst>
            </p:cNvPr>
            <p:cNvGrpSpPr/>
            <p:nvPr/>
          </p:nvGrpSpPr>
          <p:grpSpPr>
            <a:xfrm flipV="1">
              <a:off x="-151386" y="8620635"/>
              <a:ext cx="7062222" cy="1681766"/>
              <a:chOff x="37825" y="20447"/>
              <a:chExt cx="6798070" cy="1681766"/>
            </a:xfrm>
            <a:gradFill>
              <a:gsLst>
                <a:gs pos="1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p:grpSpPr>
          <p:grpSp>
            <p:nvGrpSpPr>
              <p:cNvPr id="341" name="กลุ่ม 340">
                <a:extLst>
                  <a:ext uri="{FF2B5EF4-FFF2-40B4-BE49-F238E27FC236}">
                    <a16:creationId xmlns:a16="http://schemas.microsoft.com/office/drawing/2014/main" id="{95DE303D-93DA-4ABD-AD20-8E5C2F04C4A4}"/>
                  </a:ext>
                </a:extLst>
              </p:cNvPr>
              <p:cNvGrpSpPr/>
              <p:nvPr/>
            </p:nvGrpSpPr>
            <p:grpSpPr>
              <a:xfrm>
                <a:off x="37825" y="20447"/>
                <a:ext cx="6749955" cy="233733"/>
                <a:chOff x="37825" y="20447"/>
                <a:chExt cx="6749955" cy="233733"/>
              </a:xfrm>
              <a:grpFill/>
            </p:grpSpPr>
            <p:sp>
              <p:nvSpPr>
                <p:cNvPr id="564" name="วงรี 563">
                  <a:extLst>
                    <a:ext uri="{FF2B5EF4-FFF2-40B4-BE49-F238E27FC236}">
                      <a16:creationId xmlns:a16="http://schemas.microsoft.com/office/drawing/2014/main" id="{25D75CCD-E015-4740-A1DA-C11F2B9D53AA}"/>
                    </a:ext>
                  </a:extLst>
                </p:cNvPr>
                <p:cNvSpPr/>
                <p:nvPr/>
              </p:nvSpPr>
              <p:spPr>
                <a:xfrm>
                  <a:off x="37825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65" name="วงรี 564">
                  <a:extLst>
                    <a:ext uri="{FF2B5EF4-FFF2-40B4-BE49-F238E27FC236}">
                      <a16:creationId xmlns:a16="http://schemas.microsoft.com/office/drawing/2014/main" id="{BBF6620E-891A-4376-8F77-13464A4EAE55}"/>
                    </a:ext>
                  </a:extLst>
                </p:cNvPr>
                <p:cNvSpPr/>
                <p:nvPr/>
              </p:nvSpPr>
              <p:spPr>
                <a:xfrm>
                  <a:off x="321139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66" name="วงรี 565">
                  <a:extLst>
                    <a:ext uri="{FF2B5EF4-FFF2-40B4-BE49-F238E27FC236}">
                      <a16:creationId xmlns:a16="http://schemas.microsoft.com/office/drawing/2014/main" id="{B778F966-93D7-48DF-B785-40188D9841E5}"/>
                    </a:ext>
                  </a:extLst>
                </p:cNvPr>
                <p:cNvSpPr/>
                <p:nvPr/>
              </p:nvSpPr>
              <p:spPr>
                <a:xfrm>
                  <a:off x="604453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67" name="วงรี 566">
                  <a:extLst>
                    <a:ext uri="{FF2B5EF4-FFF2-40B4-BE49-F238E27FC236}">
                      <a16:creationId xmlns:a16="http://schemas.microsoft.com/office/drawing/2014/main" id="{9EC286C7-D95F-4066-8A44-94FFDD8BC139}"/>
                    </a:ext>
                  </a:extLst>
                </p:cNvPr>
                <p:cNvSpPr/>
                <p:nvPr/>
              </p:nvSpPr>
              <p:spPr>
                <a:xfrm>
                  <a:off x="887767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68" name="วงรี 567">
                  <a:extLst>
                    <a:ext uri="{FF2B5EF4-FFF2-40B4-BE49-F238E27FC236}">
                      <a16:creationId xmlns:a16="http://schemas.microsoft.com/office/drawing/2014/main" id="{14C37D5F-A67F-44F0-8D79-38C1D06E88DD}"/>
                    </a:ext>
                  </a:extLst>
                </p:cNvPr>
                <p:cNvSpPr/>
                <p:nvPr/>
              </p:nvSpPr>
              <p:spPr>
                <a:xfrm>
                  <a:off x="1171081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69" name="วงรี 568">
                  <a:extLst>
                    <a:ext uri="{FF2B5EF4-FFF2-40B4-BE49-F238E27FC236}">
                      <a16:creationId xmlns:a16="http://schemas.microsoft.com/office/drawing/2014/main" id="{8D6E7B70-548B-41BC-8F7B-5CBE3A97C58D}"/>
                    </a:ext>
                  </a:extLst>
                </p:cNvPr>
                <p:cNvSpPr/>
                <p:nvPr/>
              </p:nvSpPr>
              <p:spPr>
                <a:xfrm>
                  <a:off x="1454395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70" name="วงรี 569">
                  <a:extLst>
                    <a:ext uri="{FF2B5EF4-FFF2-40B4-BE49-F238E27FC236}">
                      <a16:creationId xmlns:a16="http://schemas.microsoft.com/office/drawing/2014/main" id="{135349EC-56F5-42B9-89F8-BE445BA06914}"/>
                    </a:ext>
                  </a:extLst>
                </p:cNvPr>
                <p:cNvSpPr/>
                <p:nvPr/>
              </p:nvSpPr>
              <p:spPr>
                <a:xfrm>
                  <a:off x="1737709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71" name="วงรี 570">
                  <a:extLst>
                    <a:ext uri="{FF2B5EF4-FFF2-40B4-BE49-F238E27FC236}">
                      <a16:creationId xmlns:a16="http://schemas.microsoft.com/office/drawing/2014/main" id="{05BB0CA9-DFF9-4BAE-8421-2D37C2B29E1F}"/>
                    </a:ext>
                  </a:extLst>
                </p:cNvPr>
                <p:cNvSpPr/>
                <p:nvPr/>
              </p:nvSpPr>
              <p:spPr>
                <a:xfrm>
                  <a:off x="2021023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72" name="วงรี 571">
                  <a:extLst>
                    <a:ext uri="{FF2B5EF4-FFF2-40B4-BE49-F238E27FC236}">
                      <a16:creationId xmlns:a16="http://schemas.microsoft.com/office/drawing/2014/main" id="{AB232E82-DE66-4A35-B48C-C134408E2917}"/>
                    </a:ext>
                  </a:extLst>
                </p:cNvPr>
                <p:cNvSpPr/>
                <p:nvPr/>
              </p:nvSpPr>
              <p:spPr>
                <a:xfrm>
                  <a:off x="2304337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73" name="วงรี 572">
                  <a:extLst>
                    <a:ext uri="{FF2B5EF4-FFF2-40B4-BE49-F238E27FC236}">
                      <a16:creationId xmlns:a16="http://schemas.microsoft.com/office/drawing/2014/main" id="{F942DE87-7856-42E4-8EA6-16BEE4455519}"/>
                    </a:ext>
                  </a:extLst>
                </p:cNvPr>
                <p:cNvSpPr/>
                <p:nvPr/>
              </p:nvSpPr>
              <p:spPr>
                <a:xfrm>
                  <a:off x="2587651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74" name="วงรี 573">
                  <a:extLst>
                    <a:ext uri="{FF2B5EF4-FFF2-40B4-BE49-F238E27FC236}">
                      <a16:creationId xmlns:a16="http://schemas.microsoft.com/office/drawing/2014/main" id="{BC47A16B-A515-4A9B-982C-708D122A491F}"/>
                    </a:ext>
                  </a:extLst>
                </p:cNvPr>
                <p:cNvSpPr/>
                <p:nvPr/>
              </p:nvSpPr>
              <p:spPr>
                <a:xfrm>
                  <a:off x="2870965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75" name="วงรี 574">
                  <a:extLst>
                    <a:ext uri="{FF2B5EF4-FFF2-40B4-BE49-F238E27FC236}">
                      <a16:creationId xmlns:a16="http://schemas.microsoft.com/office/drawing/2014/main" id="{B9406E73-5351-4501-BA4B-CA06B5B62FF4}"/>
                    </a:ext>
                  </a:extLst>
                </p:cNvPr>
                <p:cNvSpPr/>
                <p:nvPr/>
              </p:nvSpPr>
              <p:spPr>
                <a:xfrm>
                  <a:off x="3154279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76" name="วงรี 575">
                  <a:extLst>
                    <a:ext uri="{FF2B5EF4-FFF2-40B4-BE49-F238E27FC236}">
                      <a16:creationId xmlns:a16="http://schemas.microsoft.com/office/drawing/2014/main" id="{E3A28725-DA5A-4A01-A0F4-C51CF63EEDE5}"/>
                    </a:ext>
                  </a:extLst>
                </p:cNvPr>
                <p:cNvSpPr/>
                <p:nvPr/>
              </p:nvSpPr>
              <p:spPr>
                <a:xfrm>
                  <a:off x="3437593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77" name="วงรี 576">
                  <a:extLst>
                    <a:ext uri="{FF2B5EF4-FFF2-40B4-BE49-F238E27FC236}">
                      <a16:creationId xmlns:a16="http://schemas.microsoft.com/office/drawing/2014/main" id="{0D3DAA56-B1B8-4376-B5ED-D03E2D959B98}"/>
                    </a:ext>
                  </a:extLst>
                </p:cNvPr>
                <p:cNvSpPr/>
                <p:nvPr/>
              </p:nvSpPr>
              <p:spPr>
                <a:xfrm>
                  <a:off x="3720907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78" name="วงรี 577">
                  <a:extLst>
                    <a:ext uri="{FF2B5EF4-FFF2-40B4-BE49-F238E27FC236}">
                      <a16:creationId xmlns:a16="http://schemas.microsoft.com/office/drawing/2014/main" id="{EEB91ABB-3B2A-47CF-8FBC-45772C4907D6}"/>
                    </a:ext>
                  </a:extLst>
                </p:cNvPr>
                <p:cNvSpPr/>
                <p:nvPr/>
              </p:nvSpPr>
              <p:spPr>
                <a:xfrm>
                  <a:off x="4004221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79" name="วงรี 578">
                  <a:extLst>
                    <a:ext uri="{FF2B5EF4-FFF2-40B4-BE49-F238E27FC236}">
                      <a16:creationId xmlns:a16="http://schemas.microsoft.com/office/drawing/2014/main" id="{627683F8-A3A9-44F5-AC20-65F650C8192B}"/>
                    </a:ext>
                  </a:extLst>
                </p:cNvPr>
                <p:cNvSpPr/>
                <p:nvPr/>
              </p:nvSpPr>
              <p:spPr>
                <a:xfrm>
                  <a:off x="4287535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80" name="วงรี 579">
                  <a:extLst>
                    <a:ext uri="{FF2B5EF4-FFF2-40B4-BE49-F238E27FC236}">
                      <a16:creationId xmlns:a16="http://schemas.microsoft.com/office/drawing/2014/main" id="{1D3498A2-5C34-4E78-91A3-CEA6513F3209}"/>
                    </a:ext>
                  </a:extLst>
                </p:cNvPr>
                <p:cNvSpPr/>
                <p:nvPr/>
              </p:nvSpPr>
              <p:spPr>
                <a:xfrm>
                  <a:off x="4570849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81" name="วงรี 580">
                  <a:extLst>
                    <a:ext uri="{FF2B5EF4-FFF2-40B4-BE49-F238E27FC236}">
                      <a16:creationId xmlns:a16="http://schemas.microsoft.com/office/drawing/2014/main" id="{FD3EB57D-5697-46CC-BF61-558D95013CC1}"/>
                    </a:ext>
                  </a:extLst>
                </p:cNvPr>
                <p:cNvSpPr/>
                <p:nvPr/>
              </p:nvSpPr>
              <p:spPr>
                <a:xfrm>
                  <a:off x="4854163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82" name="วงรี 581">
                  <a:extLst>
                    <a:ext uri="{FF2B5EF4-FFF2-40B4-BE49-F238E27FC236}">
                      <a16:creationId xmlns:a16="http://schemas.microsoft.com/office/drawing/2014/main" id="{23B5A610-54B5-47B9-A696-0D8AA9A6381B}"/>
                    </a:ext>
                  </a:extLst>
                </p:cNvPr>
                <p:cNvSpPr/>
                <p:nvPr/>
              </p:nvSpPr>
              <p:spPr>
                <a:xfrm>
                  <a:off x="5137477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83" name="วงรี 582">
                  <a:extLst>
                    <a:ext uri="{FF2B5EF4-FFF2-40B4-BE49-F238E27FC236}">
                      <a16:creationId xmlns:a16="http://schemas.microsoft.com/office/drawing/2014/main" id="{51C80E5A-B9D4-4ED0-9701-47522B1E2247}"/>
                    </a:ext>
                  </a:extLst>
                </p:cNvPr>
                <p:cNvSpPr/>
                <p:nvPr/>
              </p:nvSpPr>
              <p:spPr>
                <a:xfrm>
                  <a:off x="5420791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84" name="วงรี 583">
                  <a:extLst>
                    <a:ext uri="{FF2B5EF4-FFF2-40B4-BE49-F238E27FC236}">
                      <a16:creationId xmlns:a16="http://schemas.microsoft.com/office/drawing/2014/main" id="{EEF93EDC-E584-41A5-879C-8A23B8A5F5FE}"/>
                    </a:ext>
                  </a:extLst>
                </p:cNvPr>
                <p:cNvSpPr/>
                <p:nvPr/>
              </p:nvSpPr>
              <p:spPr>
                <a:xfrm>
                  <a:off x="5704105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85" name="วงรี 584">
                  <a:extLst>
                    <a:ext uri="{FF2B5EF4-FFF2-40B4-BE49-F238E27FC236}">
                      <a16:creationId xmlns:a16="http://schemas.microsoft.com/office/drawing/2014/main" id="{15E845AC-160A-4D30-90A3-DA32319210F7}"/>
                    </a:ext>
                  </a:extLst>
                </p:cNvPr>
                <p:cNvSpPr/>
                <p:nvPr/>
              </p:nvSpPr>
              <p:spPr>
                <a:xfrm>
                  <a:off x="5987419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86" name="วงรี 585">
                  <a:extLst>
                    <a:ext uri="{FF2B5EF4-FFF2-40B4-BE49-F238E27FC236}">
                      <a16:creationId xmlns:a16="http://schemas.microsoft.com/office/drawing/2014/main" id="{70C4561F-483D-470B-A654-BCBEA1AAC401}"/>
                    </a:ext>
                  </a:extLst>
                </p:cNvPr>
                <p:cNvSpPr/>
                <p:nvPr/>
              </p:nvSpPr>
              <p:spPr>
                <a:xfrm>
                  <a:off x="6270733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87" name="วงรี 586">
                  <a:extLst>
                    <a:ext uri="{FF2B5EF4-FFF2-40B4-BE49-F238E27FC236}">
                      <a16:creationId xmlns:a16="http://schemas.microsoft.com/office/drawing/2014/main" id="{9DB4459C-FF5F-48B6-876B-780FB058D4DF}"/>
                    </a:ext>
                  </a:extLst>
                </p:cNvPr>
                <p:cNvSpPr/>
                <p:nvPr/>
              </p:nvSpPr>
              <p:spPr>
                <a:xfrm>
                  <a:off x="6554047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342" name="กลุ่ม 341">
                <a:extLst>
                  <a:ext uri="{FF2B5EF4-FFF2-40B4-BE49-F238E27FC236}">
                    <a16:creationId xmlns:a16="http://schemas.microsoft.com/office/drawing/2014/main" id="{1E2C81DD-69DD-452D-A563-913BB662BB8B}"/>
                  </a:ext>
                </a:extLst>
              </p:cNvPr>
              <p:cNvGrpSpPr/>
              <p:nvPr/>
            </p:nvGrpSpPr>
            <p:grpSpPr>
              <a:xfrm>
                <a:off x="58958" y="282836"/>
                <a:ext cx="6724685" cy="221355"/>
                <a:chOff x="58958" y="282836"/>
                <a:chExt cx="6724685" cy="221355"/>
              </a:xfrm>
              <a:grpFill/>
            </p:grpSpPr>
            <p:grpSp>
              <p:nvGrpSpPr>
                <p:cNvPr id="537" name="กลุ่ม 536">
                  <a:extLst>
                    <a:ext uri="{FF2B5EF4-FFF2-40B4-BE49-F238E27FC236}">
                      <a16:creationId xmlns:a16="http://schemas.microsoft.com/office/drawing/2014/main" id="{0C4D236E-3985-4616-ADF9-8C7994537813}"/>
                    </a:ext>
                  </a:extLst>
                </p:cNvPr>
                <p:cNvGrpSpPr/>
                <p:nvPr/>
              </p:nvGrpSpPr>
              <p:grpSpPr>
                <a:xfrm>
                  <a:off x="604453" y="282836"/>
                  <a:ext cx="6179190" cy="213969"/>
                  <a:chOff x="37825" y="20447"/>
                  <a:chExt cx="6749955" cy="233733"/>
                </a:xfrm>
                <a:grpFill/>
              </p:grpSpPr>
              <p:sp>
                <p:nvSpPr>
                  <p:cNvPr id="540" name="วงรี 539">
                    <a:extLst>
                      <a:ext uri="{FF2B5EF4-FFF2-40B4-BE49-F238E27FC236}">
                        <a16:creationId xmlns:a16="http://schemas.microsoft.com/office/drawing/2014/main" id="{7E12DFAC-8760-4F8E-A287-8E83909E9F4D}"/>
                      </a:ext>
                    </a:extLst>
                  </p:cNvPr>
                  <p:cNvSpPr/>
                  <p:nvPr/>
                </p:nvSpPr>
                <p:spPr>
                  <a:xfrm>
                    <a:off x="37825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41" name="วงรี 540">
                    <a:extLst>
                      <a:ext uri="{FF2B5EF4-FFF2-40B4-BE49-F238E27FC236}">
                        <a16:creationId xmlns:a16="http://schemas.microsoft.com/office/drawing/2014/main" id="{A39F9F95-952F-423D-AFA1-00735BE7E461}"/>
                      </a:ext>
                    </a:extLst>
                  </p:cNvPr>
                  <p:cNvSpPr/>
                  <p:nvPr/>
                </p:nvSpPr>
                <p:spPr>
                  <a:xfrm>
                    <a:off x="321139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42" name="วงรี 541">
                    <a:extLst>
                      <a:ext uri="{FF2B5EF4-FFF2-40B4-BE49-F238E27FC236}">
                        <a16:creationId xmlns:a16="http://schemas.microsoft.com/office/drawing/2014/main" id="{3B1CB606-3B5B-46CD-AB4A-CF5A5B017F26}"/>
                      </a:ext>
                    </a:extLst>
                  </p:cNvPr>
                  <p:cNvSpPr/>
                  <p:nvPr/>
                </p:nvSpPr>
                <p:spPr>
                  <a:xfrm>
                    <a:off x="604453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43" name="วงรี 542">
                    <a:extLst>
                      <a:ext uri="{FF2B5EF4-FFF2-40B4-BE49-F238E27FC236}">
                        <a16:creationId xmlns:a16="http://schemas.microsoft.com/office/drawing/2014/main" id="{814BFF12-8FB9-48AD-B074-924F0CA99909}"/>
                      </a:ext>
                    </a:extLst>
                  </p:cNvPr>
                  <p:cNvSpPr/>
                  <p:nvPr/>
                </p:nvSpPr>
                <p:spPr>
                  <a:xfrm>
                    <a:off x="887767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44" name="วงรี 543">
                    <a:extLst>
                      <a:ext uri="{FF2B5EF4-FFF2-40B4-BE49-F238E27FC236}">
                        <a16:creationId xmlns:a16="http://schemas.microsoft.com/office/drawing/2014/main" id="{AA4D1A12-3CCA-41D3-A488-A7F68DE8901F}"/>
                      </a:ext>
                    </a:extLst>
                  </p:cNvPr>
                  <p:cNvSpPr/>
                  <p:nvPr/>
                </p:nvSpPr>
                <p:spPr>
                  <a:xfrm>
                    <a:off x="1171081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45" name="วงรี 544">
                    <a:extLst>
                      <a:ext uri="{FF2B5EF4-FFF2-40B4-BE49-F238E27FC236}">
                        <a16:creationId xmlns:a16="http://schemas.microsoft.com/office/drawing/2014/main" id="{54FD4C0E-9185-4468-B739-B22CDF06A6E4}"/>
                      </a:ext>
                    </a:extLst>
                  </p:cNvPr>
                  <p:cNvSpPr/>
                  <p:nvPr/>
                </p:nvSpPr>
                <p:spPr>
                  <a:xfrm>
                    <a:off x="1454395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46" name="วงรี 545">
                    <a:extLst>
                      <a:ext uri="{FF2B5EF4-FFF2-40B4-BE49-F238E27FC236}">
                        <a16:creationId xmlns:a16="http://schemas.microsoft.com/office/drawing/2014/main" id="{2A7C985E-AFE4-40B3-9E4F-CB1ADAFCC559}"/>
                      </a:ext>
                    </a:extLst>
                  </p:cNvPr>
                  <p:cNvSpPr/>
                  <p:nvPr/>
                </p:nvSpPr>
                <p:spPr>
                  <a:xfrm>
                    <a:off x="1737709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47" name="วงรี 546">
                    <a:extLst>
                      <a:ext uri="{FF2B5EF4-FFF2-40B4-BE49-F238E27FC236}">
                        <a16:creationId xmlns:a16="http://schemas.microsoft.com/office/drawing/2014/main" id="{081D9B2E-D2F9-42A3-81DC-77A093AE0C2A}"/>
                      </a:ext>
                    </a:extLst>
                  </p:cNvPr>
                  <p:cNvSpPr/>
                  <p:nvPr/>
                </p:nvSpPr>
                <p:spPr>
                  <a:xfrm>
                    <a:off x="2021023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48" name="วงรี 547">
                    <a:extLst>
                      <a:ext uri="{FF2B5EF4-FFF2-40B4-BE49-F238E27FC236}">
                        <a16:creationId xmlns:a16="http://schemas.microsoft.com/office/drawing/2014/main" id="{C39D19DC-F219-4858-BCA6-8FDEFECF3EBA}"/>
                      </a:ext>
                    </a:extLst>
                  </p:cNvPr>
                  <p:cNvSpPr/>
                  <p:nvPr/>
                </p:nvSpPr>
                <p:spPr>
                  <a:xfrm>
                    <a:off x="2304337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49" name="วงรี 548">
                    <a:extLst>
                      <a:ext uri="{FF2B5EF4-FFF2-40B4-BE49-F238E27FC236}">
                        <a16:creationId xmlns:a16="http://schemas.microsoft.com/office/drawing/2014/main" id="{87FB19FF-2D8E-439B-90F0-EAD59487CDC6}"/>
                      </a:ext>
                    </a:extLst>
                  </p:cNvPr>
                  <p:cNvSpPr/>
                  <p:nvPr/>
                </p:nvSpPr>
                <p:spPr>
                  <a:xfrm>
                    <a:off x="2587651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50" name="วงรี 549">
                    <a:extLst>
                      <a:ext uri="{FF2B5EF4-FFF2-40B4-BE49-F238E27FC236}">
                        <a16:creationId xmlns:a16="http://schemas.microsoft.com/office/drawing/2014/main" id="{E561E96D-E01F-4E17-912A-DA19D7BB8305}"/>
                      </a:ext>
                    </a:extLst>
                  </p:cNvPr>
                  <p:cNvSpPr/>
                  <p:nvPr/>
                </p:nvSpPr>
                <p:spPr>
                  <a:xfrm>
                    <a:off x="2870965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51" name="วงรี 550">
                    <a:extLst>
                      <a:ext uri="{FF2B5EF4-FFF2-40B4-BE49-F238E27FC236}">
                        <a16:creationId xmlns:a16="http://schemas.microsoft.com/office/drawing/2014/main" id="{2FA7987B-DEA3-4F1B-A710-6A781DE6A204}"/>
                      </a:ext>
                    </a:extLst>
                  </p:cNvPr>
                  <p:cNvSpPr/>
                  <p:nvPr/>
                </p:nvSpPr>
                <p:spPr>
                  <a:xfrm>
                    <a:off x="3154279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52" name="วงรี 551">
                    <a:extLst>
                      <a:ext uri="{FF2B5EF4-FFF2-40B4-BE49-F238E27FC236}">
                        <a16:creationId xmlns:a16="http://schemas.microsoft.com/office/drawing/2014/main" id="{C396CA5B-6F9E-44AC-A0B3-3D7E41A0CF70}"/>
                      </a:ext>
                    </a:extLst>
                  </p:cNvPr>
                  <p:cNvSpPr/>
                  <p:nvPr/>
                </p:nvSpPr>
                <p:spPr>
                  <a:xfrm>
                    <a:off x="3437593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53" name="วงรี 552">
                    <a:extLst>
                      <a:ext uri="{FF2B5EF4-FFF2-40B4-BE49-F238E27FC236}">
                        <a16:creationId xmlns:a16="http://schemas.microsoft.com/office/drawing/2014/main" id="{B03EFDB2-F133-4F3F-AA12-0BF76AEC1919}"/>
                      </a:ext>
                    </a:extLst>
                  </p:cNvPr>
                  <p:cNvSpPr/>
                  <p:nvPr/>
                </p:nvSpPr>
                <p:spPr>
                  <a:xfrm>
                    <a:off x="3720907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54" name="วงรี 553">
                    <a:extLst>
                      <a:ext uri="{FF2B5EF4-FFF2-40B4-BE49-F238E27FC236}">
                        <a16:creationId xmlns:a16="http://schemas.microsoft.com/office/drawing/2014/main" id="{9EA6F7C6-8775-41C0-AD63-FE0C6FC320BA}"/>
                      </a:ext>
                    </a:extLst>
                  </p:cNvPr>
                  <p:cNvSpPr/>
                  <p:nvPr/>
                </p:nvSpPr>
                <p:spPr>
                  <a:xfrm>
                    <a:off x="4004221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55" name="วงรี 554">
                    <a:extLst>
                      <a:ext uri="{FF2B5EF4-FFF2-40B4-BE49-F238E27FC236}">
                        <a16:creationId xmlns:a16="http://schemas.microsoft.com/office/drawing/2014/main" id="{0D4C6B00-F704-45A0-BE71-3D86AD3E1C54}"/>
                      </a:ext>
                    </a:extLst>
                  </p:cNvPr>
                  <p:cNvSpPr/>
                  <p:nvPr/>
                </p:nvSpPr>
                <p:spPr>
                  <a:xfrm>
                    <a:off x="4287535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56" name="วงรี 555">
                    <a:extLst>
                      <a:ext uri="{FF2B5EF4-FFF2-40B4-BE49-F238E27FC236}">
                        <a16:creationId xmlns:a16="http://schemas.microsoft.com/office/drawing/2014/main" id="{92539F82-F712-43B8-95FE-4C24AC8001F9}"/>
                      </a:ext>
                    </a:extLst>
                  </p:cNvPr>
                  <p:cNvSpPr/>
                  <p:nvPr/>
                </p:nvSpPr>
                <p:spPr>
                  <a:xfrm>
                    <a:off x="4570849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57" name="วงรี 556">
                    <a:extLst>
                      <a:ext uri="{FF2B5EF4-FFF2-40B4-BE49-F238E27FC236}">
                        <a16:creationId xmlns:a16="http://schemas.microsoft.com/office/drawing/2014/main" id="{291E27ED-2DE9-4EEB-B1BB-C2928FFBA71C}"/>
                      </a:ext>
                    </a:extLst>
                  </p:cNvPr>
                  <p:cNvSpPr/>
                  <p:nvPr/>
                </p:nvSpPr>
                <p:spPr>
                  <a:xfrm>
                    <a:off x="4854163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58" name="วงรี 557">
                    <a:extLst>
                      <a:ext uri="{FF2B5EF4-FFF2-40B4-BE49-F238E27FC236}">
                        <a16:creationId xmlns:a16="http://schemas.microsoft.com/office/drawing/2014/main" id="{8642DF60-EE62-46F1-8A94-78D228990CEF}"/>
                      </a:ext>
                    </a:extLst>
                  </p:cNvPr>
                  <p:cNvSpPr/>
                  <p:nvPr/>
                </p:nvSpPr>
                <p:spPr>
                  <a:xfrm>
                    <a:off x="5137477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59" name="วงรี 558">
                    <a:extLst>
                      <a:ext uri="{FF2B5EF4-FFF2-40B4-BE49-F238E27FC236}">
                        <a16:creationId xmlns:a16="http://schemas.microsoft.com/office/drawing/2014/main" id="{2F629638-1952-490C-961D-494BFF127EDC}"/>
                      </a:ext>
                    </a:extLst>
                  </p:cNvPr>
                  <p:cNvSpPr/>
                  <p:nvPr/>
                </p:nvSpPr>
                <p:spPr>
                  <a:xfrm>
                    <a:off x="5420791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60" name="วงรี 559">
                    <a:extLst>
                      <a:ext uri="{FF2B5EF4-FFF2-40B4-BE49-F238E27FC236}">
                        <a16:creationId xmlns:a16="http://schemas.microsoft.com/office/drawing/2014/main" id="{E0621522-BE35-484C-AD63-D762F3B8D384}"/>
                      </a:ext>
                    </a:extLst>
                  </p:cNvPr>
                  <p:cNvSpPr/>
                  <p:nvPr/>
                </p:nvSpPr>
                <p:spPr>
                  <a:xfrm>
                    <a:off x="5704105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61" name="วงรี 560">
                    <a:extLst>
                      <a:ext uri="{FF2B5EF4-FFF2-40B4-BE49-F238E27FC236}">
                        <a16:creationId xmlns:a16="http://schemas.microsoft.com/office/drawing/2014/main" id="{AB3574EA-3B78-458E-AD9C-678DA9478C10}"/>
                      </a:ext>
                    </a:extLst>
                  </p:cNvPr>
                  <p:cNvSpPr/>
                  <p:nvPr/>
                </p:nvSpPr>
                <p:spPr>
                  <a:xfrm>
                    <a:off x="5987419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62" name="วงรี 561">
                    <a:extLst>
                      <a:ext uri="{FF2B5EF4-FFF2-40B4-BE49-F238E27FC236}">
                        <a16:creationId xmlns:a16="http://schemas.microsoft.com/office/drawing/2014/main" id="{28B3674D-E2A3-4AED-8BF9-8F482288358C}"/>
                      </a:ext>
                    </a:extLst>
                  </p:cNvPr>
                  <p:cNvSpPr/>
                  <p:nvPr/>
                </p:nvSpPr>
                <p:spPr>
                  <a:xfrm>
                    <a:off x="6270733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63" name="วงรี 562">
                    <a:extLst>
                      <a:ext uri="{FF2B5EF4-FFF2-40B4-BE49-F238E27FC236}">
                        <a16:creationId xmlns:a16="http://schemas.microsoft.com/office/drawing/2014/main" id="{FC1929CB-88D1-431E-B0C6-EDE3E59AAB1D}"/>
                      </a:ext>
                    </a:extLst>
                  </p:cNvPr>
                  <p:cNvSpPr/>
                  <p:nvPr/>
                </p:nvSpPr>
                <p:spPr>
                  <a:xfrm>
                    <a:off x="6554047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538" name="วงรี 537">
                  <a:extLst>
                    <a:ext uri="{FF2B5EF4-FFF2-40B4-BE49-F238E27FC236}">
                      <a16:creationId xmlns:a16="http://schemas.microsoft.com/office/drawing/2014/main" id="{D20F8C0A-4992-432E-AF8C-7F4674F9ADE5}"/>
                    </a:ext>
                  </a:extLst>
                </p:cNvPr>
                <p:cNvSpPr/>
                <p:nvPr/>
              </p:nvSpPr>
              <p:spPr>
                <a:xfrm>
                  <a:off x="333714" y="286535"/>
                  <a:ext cx="213969" cy="21396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39" name="วงรี 538">
                  <a:extLst>
                    <a:ext uri="{FF2B5EF4-FFF2-40B4-BE49-F238E27FC236}">
                      <a16:creationId xmlns:a16="http://schemas.microsoft.com/office/drawing/2014/main" id="{A97724F7-833F-49E9-B424-9F67CE59A7F2}"/>
                    </a:ext>
                  </a:extLst>
                </p:cNvPr>
                <p:cNvSpPr/>
                <p:nvPr/>
              </p:nvSpPr>
              <p:spPr>
                <a:xfrm>
                  <a:off x="58958" y="290222"/>
                  <a:ext cx="213969" cy="21396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343" name="กลุ่ม 342">
                <a:extLst>
                  <a:ext uri="{FF2B5EF4-FFF2-40B4-BE49-F238E27FC236}">
                    <a16:creationId xmlns:a16="http://schemas.microsoft.com/office/drawing/2014/main" id="{EF40FC20-C720-4EE6-986D-4B3A11FFE754}"/>
                  </a:ext>
                </a:extLst>
              </p:cNvPr>
              <p:cNvGrpSpPr/>
              <p:nvPr/>
            </p:nvGrpSpPr>
            <p:grpSpPr>
              <a:xfrm>
                <a:off x="78810" y="535167"/>
                <a:ext cx="6695773" cy="215488"/>
                <a:chOff x="78810" y="535167"/>
                <a:chExt cx="6695773" cy="215488"/>
              </a:xfrm>
              <a:grpFill/>
            </p:grpSpPr>
            <p:grpSp>
              <p:nvGrpSpPr>
                <p:cNvPr id="505" name="กลุ่ม 504">
                  <a:extLst>
                    <a:ext uri="{FF2B5EF4-FFF2-40B4-BE49-F238E27FC236}">
                      <a16:creationId xmlns:a16="http://schemas.microsoft.com/office/drawing/2014/main" id="{2B109378-1F58-4E72-9D10-ECBB07499FDF}"/>
                    </a:ext>
                  </a:extLst>
                </p:cNvPr>
                <p:cNvGrpSpPr/>
                <p:nvPr/>
              </p:nvGrpSpPr>
              <p:grpSpPr>
                <a:xfrm>
                  <a:off x="984846" y="535167"/>
                  <a:ext cx="5789737" cy="190580"/>
                  <a:chOff x="58958" y="282836"/>
                  <a:chExt cx="6724685" cy="221355"/>
                </a:xfrm>
                <a:grpFill/>
              </p:grpSpPr>
              <p:grpSp>
                <p:nvGrpSpPr>
                  <p:cNvPr id="510" name="กลุ่ม 509">
                    <a:extLst>
                      <a:ext uri="{FF2B5EF4-FFF2-40B4-BE49-F238E27FC236}">
                        <a16:creationId xmlns:a16="http://schemas.microsoft.com/office/drawing/2014/main" id="{35CC5ED3-7ABA-4E82-8177-D2BD389EF70D}"/>
                      </a:ext>
                    </a:extLst>
                  </p:cNvPr>
                  <p:cNvGrpSpPr/>
                  <p:nvPr/>
                </p:nvGrpSpPr>
                <p:grpSpPr>
                  <a:xfrm>
                    <a:off x="604453" y="282836"/>
                    <a:ext cx="6179190" cy="213969"/>
                    <a:chOff x="37825" y="20447"/>
                    <a:chExt cx="6749955" cy="233733"/>
                  </a:xfrm>
                  <a:grpFill/>
                </p:grpSpPr>
                <p:sp>
                  <p:nvSpPr>
                    <p:cNvPr id="513" name="วงรี 512">
                      <a:extLst>
                        <a:ext uri="{FF2B5EF4-FFF2-40B4-BE49-F238E27FC236}">
                          <a16:creationId xmlns:a16="http://schemas.microsoft.com/office/drawing/2014/main" id="{8A607EFD-B224-404E-A103-CCC3ABBB6D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2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14" name="วงรี 513">
                      <a:extLst>
                        <a:ext uri="{FF2B5EF4-FFF2-40B4-BE49-F238E27FC236}">
                          <a16:creationId xmlns:a16="http://schemas.microsoft.com/office/drawing/2014/main" id="{6823939D-668E-4908-A685-9AA1E2CFE4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13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15" name="วงรี 514">
                      <a:extLst>
                        <a:ext uri="{FF2B5EF4-FFF2-40B4-BE49-F238E27FC236}">
                          <a16:creationId xmlns:a16="http://schemas.microsoft.com/office/drawing/2014/main" id="{48E42267-DFB1-40BC-A46C-DD3C974F75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45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16" name="วงรี 515">
                      <a:extLst>
                        <a:ext uri="{FF2B5EF4-FFF2-40B4-BE49-F238E27FC236}">
                          <a16:creationId xmlns:a16="http://schemas.microsoft.com/office/drawing/2014/main" id="{E3F90FE2-64EC-4756-BF71-7DDE22FE53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76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17" name="วงรี 516">
                      <a:extLst>
                        <a:ext uri="{FF2B5EF4-FFF2-40B4-BE49-F238E27FC236}">
                          <a16:creationId xmlns:a16="http://schemas.microsoft.com/office/drawing/2014/main" id="{89E6D79A-CDC0-47D6-A02D-1CF1CDC328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08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18" name="วงรี 517">
                      <a:extLst>
                        <a:ext uri="{FF2B5EF4-FFF2-40B4-BE49-F238E27FC236}">
                          <a16:creationId xmlns:a16="http://schemas.microsoft.com/office/drawing/2014/main" id="{F3C988F9-DF93-4D87-9A28-8B3C44F9DC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439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19" name="วงรี 518">
                      <a:extLst>
                        <a:ext uri="{FF2B5EF4-FFF2-40B4-BE49-F238E27FC236}">
                          <a16:creationId xmlns:a16="http://schemas.microsoft.com/office/drawing/2014/main" id="{09E7999A-694E-4BDF-80EB-9936C4C6F7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70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20" name="วงรี 519">
                      <a:extLst>
                        <a:ext uri="{FF2B5EF4-FFF2-40B4-BE49-F238E27FC236}">
                          <a16:creationId xmlns:a16="http://schemas.microsoft.com/office/drawing/2014/main" id="{033EFF1F-3523-4B78-8C2C-7012D2140C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102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21" name="วงรี 520">
                      <a:extLst>
                        <a:ext uri="{FF2B5EF4-FFF2-40B4-BE49-F238E27FC236}">
                          <a16:creationId xmlns:a16="http://schemas.microsoft.com/office/drawing/2014/main" id="{C2FDC068-07B7-498C-B707-82ABD6CF9F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433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22" name="วงรี 521">
                      <a:extLst>
                        <a:ext uri="{FF2B5EF4-FFF2-40B4-BE49-F238E27FC236}">
                          <a16:creationId xmlns:a16="http://schemas.microsoft.com/office/drawing/2014/main" id="{B6B2B5F2-4353-4D63-9574-93287C6B8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765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23" name="วงรี 522">
                      <a:extLst>
                        <a:ext uri="{FF2B5EF4-FFF2-40B4-BE49-F238E27FC236}">
                          <a16:creationId xmlns:a16="http://schemas.microsoft.com/office/drawing/2014/main" id="{C2C90CB4-DC1C-4B83-B001-DE637F3D6D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096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24" name="วงรี 523">
                      <a:extLst>
                        <a:ext uri="{FF2B5EF4-FFF2-40B4-BE49-F238E27FC236}">
                          <a16:creationId xmlns:a16="http://schemas.microsoft.com/office/drawing/2014/main" id="{F1845F36-3DA6-41BC-9FAB-73ED5D56E8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427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25" name="วงรี 524">
                      <a:extLst>
                        <a:ext uri="{FF2B5EF4-FFF2-40B4-BE49-F238E27FC236}">
                          <a16:creationId xmlns:a16="http://schemas.microsoft.com/office/drawing/2014/main" id="{44E83DDF-FE01-487E-845F-EEF8B4195E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759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26" name="วงรี 525">
                      <a:extLst>
                        <a:ext uri="{FF2B5EF4-FFF2-40B4-BE49-F238E27FC236}">
                          <a16:creationId xmlns:a16="http://schemas.microsoft.com/office/drawing/2014/main" id="{EBE80CDC-0789-43C1-BD82-4EBF15127D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90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27" name="วงรี 526">
                      <a:extLst>
                        <a:ext uri="{FF2B5EF4-FFF2-40B4-BE49-F238E27FC236}">
                          <a16:creationId xmlns:a16="http://schemas.microsoft.com/office/drawing/2014/main" id="{BC253F0C-A3C3-44F5-A1AB-FB2FD91EE8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422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28" name="วงรี 527">
                      <a:extLst>
                        <a:ext uri="{FF2B5EF4-FFF2-40B4-BE49-F238E27FC236}">
                          <a16:creationId xmlns:a16="http://schemas.microsoft.com/office/drawing/2014/main" id="{9161A0DE-1686-417E-BF23-BAF5B5739B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753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29" name="วงรี 528">
                      <a:extLst>
                        <a:ext uri="{FF2B5EF4-FFF2-40B4-BE49-F238E27FC236}">
                          <a16:creationId xmlns:a16="http://schemas.microsoft.com/office/drawing/2014/main" id="{3F194064-08AE-4EB6-84DE-FD2DBD7C2E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084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30" name="วงรี 529">
                      <a:extLst>
                        <a:ext uri="{FF2B5EF4-FFF2-40B4-BE49-F238E27FC236}">
                          <a16:creationId xmlns:a16="http://schemas.microsoft.com/office/drawing/2014/main" id="{D0CC57E2-399D-4462-A5BA-AF70A95741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416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31" name="วงรี 530">
                      <a:extLst>
                        <a:ext uri="{FF2B5EF4-FFF2-40B4-BE49-F238E27FC236}">
                          <a16:creationId xmlns:a16="http://schemas.microsoft.com/office/drawing/2014/main" id="{4C5FA604-D199-436E-82E7-5F50F3C049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747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32" name="วงรี 531">
                      <a:extLst>
                        <a:ext uri="{FF2B5EF4-FFF2-40B4-BE49-F238E27FC236}">
                          <a16:creationId xmlns:a16="http://schemas.microsoft.com/office/drawing/2014/main" id="{F93B3045-5A03-48DB-9982-57FB1CDB7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079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33" name="วงรี 532">
                      <a:extLst>
                        <a:ext uri="{FF2B5EF4-FFF2-40B4-BE49-F238E27FC236}">
                          <a16:creationId xmlns:a16="http://schemas.microsoft.com/office/drawing/2014/main" id="{CAC940C5-7099-401D-AAC0-5DBD9A1753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410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34" name="วงรี 533">
                      <a:extLst>
                        <a:ext uri="{FF2B5EF4-FFF2-40B4-BE49-F238E27FC236}">
                          <a16:creationId xmlns:a16="http://schemas.microsoft.com/office/drawing/2014/main" id="{F85AA369-DEB5-492F-A79A-1D7A34CE7A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741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35" name="วงรี 534">
                      <a:extLst>
                        <a:ext uri="{FF2B5EF4-FFF2-40B4-BE49-F238E27FC236}">
                          <a16:creationId xmlns:a16="http://schemas.microsoft.com/office/drawing/2014/main" id="{CBA41A32-918C-47E6-B764-179FBCC4AE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73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36" name="วงรี 535">
                      <a:extLst>
                        <a:ext uri="{FF2B5EF4-FFF2-40B4-BE49-F238E27FC236}">
                          <a16:creationId xmlns:a16="http://schemas.microsoft.com/office/drawing/2014/main" id="{F29A8484-B4BB-4D99-8F79-389CD10D8B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404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511" name="วงรี 510">
                    <a:extLst>
                      <a:ext uri="{FF2B5EF4-FFF2-40B4-BE49-F238E27FC236}">
                        <a16:creationId xmlns:a16="http://schemas.microsoft.com/office/drawing/2014/main" id="{3F5DCBEA-35B4-4412-B663-3FDA5704DFBA}"/>
                      </a:ext>
                    </a:extLst>
                  </p:cNvPr>
                  <p:cNvSpPr/>
                  <p:nvPr/>
                </p:nvSpPr>
                <p:spPr>
                  <a:xfrm>
                    <a:off x="333714" y="286535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12" name="วงรี 511">
                    <a:extLst>
                      <a:ext uri="{FF2B5EF4-FFF2-40B4-BE49-F238E27FC236}">
                        <a16:creationId xmlns:a16="http://schemas.microsoft.com/office/drawing/2014/main" id="{BBC7F6B8-AA46-47CD-868E-E2AD5B72B93D}"/>
                      </a:ext>
                    </a:extLst>
                  </p:cNvPr>
                  <p:cNvSpPr/>
                  <p:nvPr/>
                </p:nvSpPr>
                <p:spPr>
                  <a:xfrm>
                    <a:off x="58958" y="290222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506" name="วงรี 505">
                  <a:extLst>
                    <a:ext uri="{FF2B5EF4-FFF2-40B4-BE49-F238E27FC236}">
                      <a16:creationId xmlns:a16="http://schemas.microsoft.com/office/drawing/2014/main" id="{CC7D38FA-F14D-4AD2-90AE-1325BF4BBEC2}"/>
                    </a:ext>
                  </a:extLst>
                </p:cNvPr>
                <p:cNvSpPr/>
                <p:nvPr/>
              </p:nvSpPr>
              <p:spPr>
                <a:xfrm>
                  <a:off x="743298" y="546625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07" name="วงรี 506">
                  <a:extLst>
                    <a:ext uri="{FF2B5EF4-FFF2-40B4-BE49-F238E27FC236}">
                      <a16:creationId xmlns:a16="http://schemas.microsoft.com/office/drawing/2014/main" id="{579BB65D-2CFC-4CCB-91F5-AD42F8C8542E}"/>
                    </a:ext>
                  </a:extLst>
                </p:cNvPr>
                <p:cNvSpPr/>
                <p:nvPr/>
              </p:nvSpPr>
              <p:spPr>
                <a:xfrm>
                  <a:off x="521802" y="553228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08" name="วงรี 507">
                  <a:extLst>
                    <a:ext uri="{FF2B5EF4-FFF2-40B4-BE49-F238E27FC236}">
                      <a16:creationId xmlns:a16="http://schemas.microsoft.com/office/drawing/2014/main" id="{7B845B10-FA37-4E48-A12B-57E1198AA601}"/>
                    </a:ext>
                  </a:extLst>
                </p:cNvPr>
                <p:cNvSpPr/>
                <p:nvPr/>
              </p:nvSpPr>
              <p:spPr>
                <a:xfrm>
                  <a:off x="300306" y="559831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09" name="วงรี 508">
                  <a:extLst>
                    <a:ext uri="{FF2B5EF4-FFF2-40B4-BE49-F238E27FC236}">
                      <a16:creationId xmlns:a16="http://schemas.microsoft.com/office/drawing/2014/main" id="{1CC91674-BE34-4B37-9863-5263890C19D0}"/>
                    </a:ext>
                  </a:extLst>
                </p:cNvPr>
                <p:cNvSpPr/>
                <p:nvPr/>
              </p:nvSpPr>
              <p:spPr>
                <a:xfrm>
                  <a:off x="78810" y="56643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344" name="กลุ่ม 343">
                <a:extLst>
                  <a:ext uri="{FF2B5EF4-FFF2-40B4-BE49-F238E27FC236}">
                    <a16:creationId xmlns:a16="http://schemas.microsoft.com/office/drawing/2014/main" id="{7CEFE44C-75A7-4A41-8079-DA0C63DB70D3}"/>
                  </a:ext>
                </a:extLst>
              </p:cNvPr>
              <p:cNvGrpSpPr/>
              <p:nvPr/>
            </p:nvGrpSpPr>
            <p:grpSpPr>
              <a:xfrm>
                <a:off x="51872" y="813907"/>
                <a:ext cx="6771353" cy="191977"/>
                <a:chOff x="-826046" y="535167"/>
                <a:chExt cx="7600629" cy="215488"/>
              </a:xfrm>
              <a:grpFill/>
            </p:grpSpPr>
            <p:grpSp>
              <p:nvGrpSpPr>
                <p:cNvPr id="469" name="กลุ่ม 468">
                  <a:extLst>
                    <a:ext uri="{FF2B5EF4-FFF2-40B4-BE49-F238E27FC236}">
                      <a16:creationId xmlns:a16="http://schemas.microsoft.com/office/drawing/2014/main" id="{BF58E5C6-394D-40AD-9DFD-AA7FD2C400C1}"/>
                    </a:ext>
                  </a:extLst>
                </p:cNvPr>
                <p:cNvGrpSpPr/>
                <p:nvPr/>
              </p:nvGrpSpPr>
              <p:grpSpPr>
                <a:xfrm>
                  <a:off x="984846" y="535167"/>
                  <a:ext cx="5789737" cy="190580"/>
                  <a:chOff x="58958" y="282836"/>
                  <a:chExt cx="6724685" cy="221355"/>
                </a:xfrm>
                <a:grpFill/>
              </p:grpSpPr>
              <p:grpSp>
                <p:nvGrpSpPr>
                  <p:cNvPr id="478" name="กลุ่ม 477">
                    <a:extLst>
                      <a:ext uri="{FF2B5EF4-FFF2-40B4-BE49-F238E27FC236}">
                        <a16:creationId xmlns:a16="http://schemas.microsoft.com/office/drawing/2014/main" id="{9D80FC13-EF03-49BE-A06E-32B5C5B87DB8}"/>
                      </a:ext>
                    </a:extLst>
                  </p:cNvPr>
                  <p:cNvGrpSpPr/>
                  <p:nvPr/>
                </p:nvGrpSpPr>
                <p:grpSpPr>
                  <a:xfrm>
                    <a:off x="604453" y="282836"/>
                    <a:ext cx="6179190" cy="213969"/>
                    <a:chOff x="37825" y="20447"/>
                    <a:chExt cx="6749955" cy="233733"/>
                  </a:xfrm>
                  <a:grpFill/>
                </p:grpSpPr>
                <p:sp>
                  <p:nvSpPr>
                    <p:cNvPr id="481" name="วงรี 480">
                      <a:extLst>
                        <a:ext uri="{FF2B5EF4-FFF2-40B4-BE49-F238E27FC236}">
                          <a16:creationId xmlns:a16="http://schemas.microsoft.com/office/drawing/2014/main" id="{66855571-782E-47EC-8D13-21DB8AF7FA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2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82" name="วงรี 481">
                      <a:extLst>
                        <a:ext uri="{FF2B5EF4-FFF2-40B4-BE49-F238E27FC236}">
                          <a16:creationId xmlns:a16="http://schemas.microsoft.com/office/drawing/2014/main" id="{FE084463-B85B-40DD-8A29-5892E25B9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13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83" name="วงรี 482">
                      <a:extLst>
                        <a:ext uri="{FF2B5EF4-FFF2-40B4-BE49-F238E27FC236}">
                          <a16:creationId xmlns:a16="http://schemas.microsoft.com/office/drawing/2014/main" id="{E801CBB7-410C-4057-BCE7-99B34030ED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45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84" name="วงรี 483">
                      <a:extLst>
                        <a:ext uri="{FF2B5EF4-FFF2-40B4-BE49-F238E27FC236}">
                          <a16:creationId xmlns:a16="http://schemas.microsoft.com/office/drawing/2014/main" id="{5B2AE58A-5DA1-487E-9386-2548F01A9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76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85" name="วงรี 484">
                      <a:extLst>
                        <a:ext uri="{FF2B5EF4-FFF2-40B4-BE49-F238E27FC236}">
                          <a16:creationId xmlns:a16="http://schemas.microsoft.com/office/drawing/2014/main" id="{0ECF35BF-115B-46E8-8FBA-D4E6D49C1B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08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86" name="วงรี 485">
                      <a:extLst>
                        <a:ext uri="{FF2B5EF4-FFF2-40B4-BE49-F238E27FC236}">
                          <a16:creationId xmlns:a16="http://schemas.microsoft.com/office/drawing/2014/main" id="{693D4452-3C96-40B8-B1FE-8C53A3483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439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87" name="วงรี 486">
                      <a:extLst>
                        <a:ext uri="{FF2B5EF4-FFF2-40B4-BE49-F238E27FC236}">
                          <a16:creationId xmlns:a16="http://schemas.microsoft.com/office/drawing/2014/main" id="{6D72288C-50B6-46F0-BA89-046B68D147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70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88" name="วงรี 487">
                      <a:extLst>
                        <a:ext uri="{FF2B5EF4-FFF2-40B4-BE49-F238E27FC236}">
                          <a16:creationId xmlns:a16="http://schemas.microsoft.com/office/drawing/2014/main" id="{EA83AC29-3825-44D1-93BB-8C8F941FB6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102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89" name="วงรี 488">
                      <a:extLst>
                        <a:ext uri="{FF2B5EF4-FFF2-40B4-BE49-F238E27FC236}">
                          <a16:creationId xmlns:a16="http://schemas.microsoft.com/office/drawing/2014/main" id="{897AF1E9-FA20-46CA-BC99-7EC711AF30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433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90" name="วงรี 489">
                      <a:extLst>
                        <a:ext uri="{FF2B5EF4-FFF2-40B4-BE49-F238E27FC236}">
                          <a16:creationId xmlns:a16="http://schemas.microsoft.com/office/drawing/2014/main" id="{349A1A87-9D29-4D83-BBD7-F0F08E9A4D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765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91" name="วงรี 490">
                      <a:extLst>
                        <a:ext uri="{FF2B5EF4-FFF2-40B4-BE49-F238E27FC236}">
                          <a16:creationId xmlns:a16="http://schemas.microsoft.com/office/drawing/2014/main" id="{EB342835-86ED-4E13-9E8F-26FCB7EF76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096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92" name="วงรี 491">
                      <a:extLst>
                        <a:ext uri="{FF2B5EF4-FFF2-40B4-BE49-F238E27FC236}">
                          <a16:creationId xmlns:a16="http://schemas.microsoft.com/office/drawing/2014/main" id="{C363D506-8403-4295-8C29-59DC629102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427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93" name="วงรี 492">
                      <a:extLst>
                        <a:ext uri="{FF2B5EF4-FFF2-40B4-BE49-F238E27FC236}">
                          <a16:creationId xmlns:a16="http://schemas.microsoft.com/office/drawing/2014/main" id="{B968B3CB-F488-4C97-A6B0-B9F060AB96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759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94" name="วงรี 493">
                      <a:extLst>
                        <a:ext uri="{FF2B5EF4-FFF2-40B4-BE49-F238E27FC236}">
                          <a16:creationId xmlns:a16="http://schemas.microsoft.com/office/drawing/2014/main" id="{B8280FA3-15EF-4365-BA01-7A9D222C90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90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95" name="วงรี 494">
                      <a:extLst>
                        <a:ext uri="{FF2B5EF4-FFF2-40B4-BE49-F238E27FC236}">
                          <a16:creationId xmlns:a16="http://schemas.microsoft.com/office/drawing/2014/main" id="{501166CB-9E80-45C8-B203-E626017425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422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96" name="วงรี 495">
                      <a:extLst>
                        <a:ext uri="{FF2B5EF4-FFF2-40B4-BE49-F238E27FC236}">
                          <a16:creationId xmlns:a16="http://schemas.microsoft.com/office/drawing/2014/main" id="{449974D5-4B12-4F1B-A6CD-C3DD4F306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753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97" name="วงรี 496">
                      <a:extLst>
                        <a:ext uri="{FF2B5EF4-FFF2-40B4-BE49-F238E27FC236}">
                          <a16:creationId xmlns:a16="http://schemas.microsoft.com/office/drawing/2014/main" id="{5AFE745C-B74E-4C17-ABE2-B688ED5EE1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084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98" name="วงรี 497">
                      <a:extLst>
                        <a:ext uri="{FF2B5EF4-FFF2-40B4-BE49-F238E27FC236}">
                          <a16:creationId xmlns:a16="http://schemas.microsoft.com/office/drawing/2014/main" id="{B8E6855D-E777-4E21-B33B-E5312C505C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416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99" name="วงรี 498">
                      <a:extLst>
                        <a:ext uri="{FF2B5EF4-FFF2-40B4-BE49-F238E27FC236}">
                          <a16:creationId xmlns:a16="http://schemas.microsoft.com/office/drawing/2014/main" id="{927A4CE0-7101-4050-BAEF-8922DFE945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747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00" name="วงรี 499">
                      <a:extLst>
                        <a:ext uri="{FF2B5EF4-FFF2-40B4-BE49-F238E27FC236}">
                          <a16:creationId xmlns:a16="http://schemas.microsoft.com/office/drawing/2014/main" id="{2F355029-34F9-4FEC-87E7-EF488C61A0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079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01" name="วงรี 500">
                      <a:extLst>
                        <a:ext uri="{FF2B5EF4-FFF2-40B4-BE49-F238E27FC236}">
                          <a16:creationId xmlns:a16="http://schemas.microsoft.com/office/drawing/2014/main" id="{1FC1B7CB-E7C0-4EA0-A302-C4EFBFD7B8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410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02" name="วงรี 501">
                      <a:extLst>
                        <a:ext uri="{FF2B5EF4-FFF2-40B4-BE49-F238E27FC236}">
                          <a16:creationId xmlns:a16="http://schemas.microsoft.com/office/drawing/2014/main" id="{D2E8B0A5-886C-4185-BAD2-5420A0F460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741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03" name="วงรี 502">
                      <a:extLst>
                        <a:ext uri="{FF2B5EF4-FFF2-40B4-BE49-F238E27FC236}">
                          <a16:creationId xmlns:a16="http://schemas.microsoft.com/office/drawing/2014/main" id="{1498E8CB-7520-4C11-8981-5E401E014B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73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504" name="วงรี 503">
                      <a:extLst>
                        <a:ext uri="{FF2B5EF4-FFF2-40B4-BE49-F238E27FC236}">
                          <a16:creationId xmlns:a16="http://schemas.microsoft.com/office/drawing/2014/main" id="{0E8CF709-2CD9-4D96-ACDF-1423D08560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404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479" name="วงรี 478">
                    <a:extLst>
                      <a:ext uri="{FF2B5EF4-FFF2-40B4-BE49-F238E27FC236}">
                        <a16:creationId xmlns:a16="http://schemas.microsoft.com/office/drawing/2014/main" id="{F109103A-8C91-4B37-A610-C82BE4F2732B}"/>
                      </a:ext>
                    </a:extLst>
                  </p:cNvPr>
                  <p:cNvSpPr/>
                  <p:nvPr/>
                </p:nvSpPr>
                <p:spPr>
                  <a:xfrm>
                    <a:off x="333714" y="286535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480" name="วงรี 479">
                    <a:extLst>
                      <a:ext uri="{FF2B5EF4-FFF2-40B4-BE49-F238E27FC236}">
                        <a16:creationId xmlns:a16="http://schemas.microsoft.com/office/drawing/2014/main" id="{ADAB76AA-06E9-443B-95E1-77213A1B1F36}"/>
                      </a:ext>
                    </a:extLst>
                  </p:cNvPr>
                  <p:cNvSpPr/>
                  <p:nvPr/>
                </p:nvSpPr>
                <p:spPr>
                  <a:xfrm>
                    <a:off x="58958" y="290222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470" name="วงรี 469">
                  <a:extLst>
                    <a:ext uri="{FF2B5EF4-FFF2-40B4-BE49-F238E27FC236}">
                      <a16:creationId xmlns:a16="http://schemas.microsoft.com/office/drawing/2014/main" id="{9D8317A2-81CC-4C45-9AB4-08499A3460DD}"/>
                    </a:ext>
                  </a:extLst>
                </p:cNvPr>
                <p:cNvSpPr/>
                <p:nvPr/>
              </p:nvSpPr>
              <p:spPr>
                <a:xfrm>
                  <a:off x="743298" y="546625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71" name="วงรี 470">
                  <a:extLst>
                    <a:ext uri="{FF2B5EF4-FFF2-40B4-BE49-F238E27FC236}">
                      <a16:creationId xmlns:a16="http://schemas.microsoft.com/office/drawing/2014/main" id="{ABBE288D-EF96-4C2F-B184-802232054735}"/>
                    </a:ext>
                  </a:extLst>
                </p:cNvPr>
                <p:cNvSpPr/>
                <p:nvPr/>
              </p:nvSpPr>
              <p:spPr>
                <a:xfrm>
                  <a:off x="521802" y="553228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72" name="วงรี 471">
                  <a:extLst>
                    <a:ext uri="{FF2B5EF4-FFF2-40B4-BE49-F238E27FC236}">
                      <a16:creationId xmlns:a16="http://schemas.microsoft.com/office/drawing/2014/main" id="{7770109B-CE09-4F66-9EC6-4EC2B4C1C89E}"/>
                    </a:ext>
                  </a:extLst>
                </p:cNvPr>
                <p:cNvSpPr/>
                <p:nvPr/>
              </p:nvSpPr>
              <p:spPr>
                <a:xfrm>
                  <a:off x="300306" y="559831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73" name="วงรี 472">
                  <a:extLst>
                    <a:ext uri="{FF2B5EF4-FFF2-40B4-BE49-F238E27FC236}">
                      <a16:creationId xmlns:a16="http://schemas.microsoft.com/office/drawing/2014/main" id="{305142F9-AD28-4AB1-AF24-29B137D4C4C7}"/>
                    </a:ext>
                  </a:extLst>
                </p:cNvPr>
                <p:cNvSpPr/>
                <p:nvPr/>
              </p:nvSpPr>
              <p:spPr>
                <a:xfrm>
                  <a:off x="78810" y="56643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74" name="วงรี 473">
                  <a:extLst>
                    <a:ext uri="{FF2B5EF4-FFF2-40B4-BE49-F238E27FC236}">
                      <a16:creationId xmlns:a16="http://schemas.microsoft.com/office/drawing/2014/main" id="{C7123B55-294F-4EBC-B8C8-0FFE02532B30}"/>
                    </a:ext>
                  </a:extLst>
                </p:cNvPr>
                <p:cNvSpPr/>
                <p:nvPr/>
              </p:nvSpPr>
              <p:spPr>
                <a:xfrm>
                  <a:off x="-147404" y="55983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75" name="วงรี 474">
                  <a:extLst>
                    <a:ext uri="{FF2B5EF4-FFF2-40B4-BE49-F238E27FC236}">
                      <a16:creationId xmlns:a16="http://schemas.microsoft.com/office/drawing/2014/main" id="{BC4080C6-8E2E-4E0B-AC72-D96B9FEB280E}"/>
                    </a:ext>
                  </a:extLst>
                </p:cNvPr>
                <p:cNvSpPr/>
                <p:nvPr/>
              </p:nvSpPr>
              <p:spPr>
                <a:xfrm>
                  <a:off x="-373618" y="553228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76" name="วงรี 475">
                  <a:extLst>
                    <a:ext uri="{FF2B5EF4-FFF2-40B4-BE49-F238E27FC236}">
                      <a16:creationId xmlns:a16="http://schemas.microsoft.com/office/drawing/2014/main" id="{DCFFA797-4000-4777-A6DA-2CE40D4DBDCD}"/>
                    </a:ext>
                  </a:extLst>
                </p:cNvPr>
                <p:cNvSpPr/>
                <p:nvPr/>
              </p:nvSpPr>
              <p:spPr>
                <a:xfrm>
                  <a:off x="-599832" y="546624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77" name="วงรี 476">
                  <a:extLst>
                    <a:ext uri="{FF2B5EF4-FFF2-40B4-BE49-F238E27FC236}">
                      <a16:creationId xmlns:a16="http://schemas.microsoft.com/office/drawing/2014/main" id="{1E1232D7-B67D-48C5-9296-A9F11BE96BF5}"/>
                    </a:ext>
                  </a:extLst>
                </p:cNvPr>
                <p:cNvSpPr/>
                <p:nvPr/>
              </p:nvSpPr>
              <p:spPr>
                <a:xfrm>
                  <a:off x="-826046" y="54002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345" name="กลุ่ม 344">
                <a:extLst>
                  <a:ext uri="{FF2B5EF4-FFF2-40B4-BE49-F238E27FC236}">
                    <a16:creationId xmlns:a16="http://schemas.microsoft.com/office/drawing/2014/main" id="{DAAB59A6-6F67-4DB5-8E9B-6E8F09F4658E}"/>
                  </a:ext>
                </a:extLst>
              </p:cNvPr>
              <p:cNvGrpSpPr/>
              <p:nvPr/>
            </p:nvGrpSpPr>
            <p:grpSpPr>
              <a:xfrm>
                <a:off x="57151" y="1035549"/>
                <a:ext cx="6771353" cy="191977"/>
                <a:chOff x="-826046" y="535167"/>
                <a:chExt cx="7600629" cy="215488"/>
              </a:xfrm>
              <a:grpFill/>
            </p:grpSpPr>
            <p:grpSp>
              <p:nvGrpSpPr>
                <p:cNvPr id="433" name="กลุ่ม 432">
                  <a:extLst>
                    <a:ext uri="{FF2B5EF4-FFF2-40B4-BE49-F238E27FC236}">
                      <a16:creationId xmlns:a16="http://schemas.microsoft.com/office/drawing/2014/main" id="{D069517F-A6C3-44C9-A5B1-21A6F691D4AE}"/>
                    </a:ext>
                  </a:extLst>
                </p:cNvPr>
                <p:cNvGrpSpPr/>
                <p:nvPr/>
              </p:nvGrpSpPr>
              <p:grpSpPr>
                <a:xfrm>
                  <a:off x="984846" y="535167"/>
                  <a:ext cx="5789737" cy="190580"/>
                  <a:chOff x="58958" y="282836"/>
                  <a:chExt cx="6724685" cy="221355"/>
                </a:xfrm>
                <a:grpFill/>
              </p:grpSpPr>
              <p:grpSp>
                <p:nvGrpSpPr>
                  <p:cNvPr id="442" name="กลุ่ม 441">
                    <a:extLst>
                      <a:ext uri="{FF2B5EF4-FFF2-40B4-BE49-F238E27FC236}">
                        <a16:creationId xmlns:a16="http://schemas.microsoft.com/office/drawing/2014/main" id="{D24FF5BF-C1F2-40E3-A83E-55E0090F0716}"/>
                      </a:ext>
                    </a:extLst>
                  </p:cNvPr>
                  <p:cNvGrpSpPr/>
                  <p:nvPr/>
                </p:nvGrpSpPr>
                <p:grpSpPr>
                  <a:xfrm>
                    <a:off x="604453" y="282836"/>
                    <a:ext cx="6179190" cy="213969"/>
                    <a:chOff x="37825" y="20447"/>
                    <a:chExt cx="6749955" cy="233733"/>
                  </a:xfrm>
                  <a:grpFill/>
                </p:grpSpPr>
                <p:sp>
                  <p:nvSpPr>
                    <p:cNvPr id="445" name="วงรี 444">
                      <a:extLst>
                        <a:ext uri="{FF2B5EF4-FFF2-40B4-BE49-F238E27FC236}">
                          <a16:creationId xmlns:a16="http://schemas.microsoft.com/office/drawing/2014/main" id="{C7AECEE6-51D4-4059-880B-D0D2DFBA7A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2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46" name="วงรี 445">
                      <a:extLst>
                        <a:ext uri="{FF2B5EF4-FFF2-40B4-BE49-F238E27FC236}">
                          <a16:creationId xmlns:a16="http://schemas.microsoft.com/office/drawing/2014/main" id="{29A6F112-B8B9-4ED2-B6B0-654C36FB3D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13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47" name="วงรี 446">
                      <a:extLst>
                        <a:ext uri="{FF2B5EF4-FFF2-40B4-BE49-F238E27FC236}">
                          <a16:creationId xmlns:a16="http://schemas.microsoft.com/office/drawing/2014/main" id="{46E06985-92EF-4C59-AC37-07CDE4BA0C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45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48" name="วงรี 447">
                      <a:extLst>
                        <a:ext uri="{FF2B5EF4-FFF2-40B4-BE49-F238E27FC236}">
                          <a16:creationId xmlns:a16="http://schemas.microsoft.com/office/drawing/2014/main" id="{874C89DF-4120-44AE-9923-CB3FB63DC2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76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49" name="วงรี 448">
                      <a:extLst>
                        <a:ext uri="{FF2B5EF4-FFF2-40B4-BE49-F238E27FC236}">
                          <a16:creationId xmlns:a16="http://schemas.microsoft.com/office/drawing/2014/main" id="{3D4ECDA2-4B98-4E7F-8708-1575BF0AF4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08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50" name="วงรี 449">
                      <a:extLst>
                        <a:ext uri="{FF2B5EF4-FFF2-40B4-BE49-F238E27FC236}">
                          <a16:creationId xmlns:a16="http://schemas.microsoft.com/office/drawing/2014/main" id="{97AFBEC8-9059-44E4-AC9B-8D4472C09E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439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51" name="วงรี 450">
                      <a:extLst>
                        <a:ext uri="{FF2B5EF4-FFF2-40B4-BE49-F238E27FC236}">
                          <a16:creationId xmlns:a16="http://schemas.microsoft.com/office/drawing/2014/main" id="{73E7D078-690C-4482-850D-0D2A07D6FD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70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52" name="วงรี 451">
                      <a:extLst>
                        <a:ext uri="{FF2B5EF4-FFF2-40B4-BE49-F238E27FC236}">
                          <a16:creationId xmlns:a16="http://schemas.microsoft.com/office/drawing/2014/main" id="{292BD9CB-E740-439A-AE21-34750DC253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102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53" name="วงรี 452">
                      <a:extLst>
                        <a:ext uri="{FF2B5EF4-FFF2-40B4-BE49-F238E27FC236}">
                          <a16:creationId xmlns:a16="http://schemas.microsoft.com/office/drawing/2014/main" id="{8412C4CD-26D4-4A74-A0B8-8F1AC61CEC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433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54" name="วงรี 453">
                      <a:extLst>
                        <a:ext uri="{FF2B5EF4-FFF2-40B4-BE49-F238E27FC236}">
                          <a16:creationId xmlns:a16="http://schemas.microsoft.com/office/drawing/2014/main" id="{89959AC9-5CEB-4C60-8220-0AEFDA33D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765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55" name="วงรี 454">
                      <a:extLst>
                        <a:ext uri="{FF2B5EF4-FFF2-40B4-BE49-F238E27FC236}">
                          <a16:creationId xmlns:a16="http://schemas.microsoft.com/office/drawing/2014/main" id="{98AB48E4-40A6-401D-B716-2EFC6C539A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096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56" name="วงรี 455">
                      <a:extLst>
                        <a:ext uri="{FF2B5EF4-FFF2-40B4-BE49-F238E27FC236}">
                          <a16:creationId xmlns:a16="http://schemas.microsoft.com/office/drawing/2014/main" id="{4B287E06-3D70-405E-B5CF-496A20905C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427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57" name="วงรี 456">
                      <a:extLst>
                        <a:ext uri="{FF2B5EF4-FFF2-40B4-BE49-F238E27FC236}">
                          <a16:creationId xmlns:a16="http://schemas.microsoft.com/office/drawing/2014/main" id="{EEA43FA3-961E-44E9-AD87-F2A69F41EE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759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58" name="วงรี 457">
                      <a:extLst>
                        <a:ext uri="{FF2B5EF4-FFF2-40B4-BE49-F238E27FC236}">
                          <a16:creationId xmlns:a16="http://schemas.microsoft.com/office/drawing/2014/main" id="{7916CC54-B5B5-4BCE-89E1-DBB36E84C6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90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59" name="วงรี 458">
                      <a:extLst>
                        <a:ext uri="{FF2B5EF4-FFF2-40B4-BE49-F238E27FC236}">
                          <a16:creationId xmlns:a16="http://schemas.microsoft.com/office/drawing/2014/main" id="{C1005C1D-DE87-4110-B76D-43CAEE1DA2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422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60" name="วงรี 459">
                      <a:extLst>
                        <a:ext uri="{FF2B5EF4-FFF2-40B4-BE49-F238E27FC236}">
                          <a16:creationId xmlns:a16="http://schemas.microsoft.com/office/drawing/2014/main" id="{27C618C3-5495-4742-A262-B5F7A26A9C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753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61" name="วงรี 460">
                      <a:extLst>
                        <a:ext uri="{FF2B5EF4-FFF2-40B4-BE49-F238E27FC236}">
                          <a16:creationId xmlns:a16="http://schemas.microsoft.com/office/drawing/2014/main" id="{2E4CFC2A-3B48-4839-9653-0F348A86A3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084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62" name="วงรี 461">
                      <a:extLst>
                        <a:ext uri="{FF2B5EF4-FFF2-40B4-BE49-F238E27FC236}">
                          <a16:creationId xmlns:a16="http://schemas.microsoft.com/office/drawing/2014/main" id="{59A0579B-1CA4-4038-8B17-4367AAAE02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416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63" name="วงรี 462">
                      <a:extLst>
                        <a:ext uri="{FF2B5EF4-FFF2-40B4-BE49-F238E27FC236}">
                          <a16:creationId xmlns:a16="http://schemas.microsoft.com/office/drawing/2014/main" id="{D161E57F-0EBB-4F5F-8953-514B4DB6F3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747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64" name="วงรี 463">
                      <a:extLst>
                        <a:ext uri="{FF2B5EF4-FFF2-40B4-BE49-F238E27FC236}">
                          <a16:creationId xmlns:a16="http://schemas.microsoft.com/office/drawing/2014/main" id="{3805EBC9-1CBD-4E05-ADF3-AE9CC52BFB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079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65" name="วงรี 464">
                      <a:extLst>
                        <a:ext uri="{FF2B5EF4-FFF2-40B4-BE49-F238E27FC236}">
                          <a16:creationId xmlns:a16="http://schemas.microsoft.com/office/drawing/2014/main" id="{A33570DB-0104-4ECA-B2C2-17429ABC0D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410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66" name="วงรี 465">
                      <a:extLst>
                        <a:ext uri="{FF2B5EF4-FFF2-40B4-BE49-F238E27FC236}">
                          <a16:creationId xmlns:a16="http://schemas.microsoft.com/office/drawing/2014/main" id="{A1D03EAF-3782-44F8-AB6E-C07EA0EE3F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741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67" name="วงรี 466">
                      <a:extLst>
                        <a:ext uri="{FF2B5EF4-FFF2-40B4-BE49-F238E27FC236}">
                          <a16:creationId xmlns:a16="http://schemas.microsoft.com/office/drawing/2014/main" id="{2F93646F-CEA9-421D-95B5-0545117372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73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68" name="วงรี 467">
                      <a:extLst>
                        <a:ext uri="{FF2B5EF4-FFF2-40B4-BE49-F238E27FC236}">
                          <a16:creationId xmlns:a16="http://schemas.microsoft.com/office/drawing/2014/main" id="{2AE5C36D-987D-423F-9302-AB3FB64387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404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443" name="วงรี 442">
                    <a:extLst>
                      <a:ext uri="{FF2B5EF4-FFF2-40B4-BE49-F238E27FC236}">
                        <a16:creationId xmlns:a16="http://schemas.microsoft.com/office/drawing/2014/main" id="{62484F68-CF2B-4A39-A6AA-0C6DB44BC694}"/>
                      </a:ext>
                    </a:extLst>
                  </p:cNvPr>
                  <p:cNvSpPr/>
                  <p:nvPr/>
                </p:nvSpPr>
                <p:spPr>
                  <a:xfrm>
                    <a:off x="333714" y="286535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444" name="วงรี 443">
                    <a:extLst>
                      <a:ext uri="{FF2B5EF4-FFF2-40B4-BE49-F238E27FC236}">
                        <a16:creationId xmlns:a16="http://schemas.microsoft.com/office/drawing/2014/main" id="{0A3263EC-9EDF-4ADD-8348-0C13D00C3BC4}"/>
                      </a:ext>
                    </a:extLst>
                  </p:cNvPr>
                  <p:cNvSpPr/>
                  <p:nvPr/>
                </p:nvSpPr>
                <p:spPr>
                  <a:xfrm>
                    <a:off x="58958" y="290222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434" name="วงรี 433">
                  <a:extLst>
                    <a:ext uri="{FF2B5EF4-FFF2-40B4-BE49-F238E27FC236}">
                      <a16:creationId xmlns:a16="http://schemas.microsoft.com/office/drawing/2014/main" id="{E2CAE21C-ABEF-4A4F-9C7B-CDB3605012CC}"/>
                    </a:ext>
                  </a:extLst>
                </p:cNvPr>
                <p:cNvSpPr/>
                <p:nvPr/>
              </p:nvSpPr>
              <p:spPr>
                <a:xfrm>
                  <a:off x="743298" y="546625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35" name="วงรี 434">
                  <a:extLst>
                    <a:ext uri="{FF2B5EF4-FFF2-40B4-BE49-F238E27FC236}">
                      <a16:creationId xmlns:a16="http://schemas.microsoft.com/office/drawing/2014/main" id="{B93FD73D-FDC3-46A3-A887-16B6505D450C}"/>
                    </a:ext>
                  </a:extLst>
                </p:cNvPr>
                <p:cNvSpPr/>
                <p:nvPr/>
              </p:nvSpPr>
              <p:spPr>
                <a:xfrm>
                  <a:off x="521802" y="553228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36" name="วงรี 435">
                  <a:extLst>
                    <a:ext uri="{FF2B5EF4-FFF2-40B4-BE49-F238E27FC236}">
                      <a16:creationId xmlns:a16="http://schemas.microsoft.com/office/drawing/2014/main" id="{EB7E08D1-7B6E-4DFF-98EF-56C9183872CF}"/>
                    </a:ext>
                  </a:extLst>
                </p:cNvPr>
                <p:cNvSpPr/>
                <p:nvPr/>
              </p:nvSpPr>
              <p:spPr>
                <a:xfrm>
                  <a:off x="300306" y="559831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37" name="วงรี 436">
                  <a:extLst>
                    <a:ext uri="{FF2B5EF4-FFF2-40B4-BE49-F238E27FC236}">
                      <a16:creationId xmlns:a16="http://schemas.microsoft.com/office/drawing/2014/main" id="{C31CBF79-18EB-4CB6-8DC4-7FB863DD34F0}"/>
                    </a:ext>
                  </a:extLst>
                </p:cNvPr>
                <p:cNvSpPr/>
                <p:nvPr/>
              </p:nvSpPr>
              <p:spPr>
                <a:xfrm>
                  <a:off x="78810" y="56643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38" name="วงรี 437">
                  <a:extLst>
                    <a:ext uri="{FF2B5EF4-FFF2-40B4-BE49-F238E27FC236}">
                      <a16:creationId xmlns:a16="http://schemas.microsoft.com/office/drawing/2014/main" id="{9D8507FA-AC0B-477C-8570-D77163D4F6EF}"/>
                    </a:ext>
                  </a:extLst>
                </p:cNvPr>
                <p:cNvSpPr/>
                <p:nvPr/>
              </p:nvSpPr>
              <p:spPr>
                <a:xfrm>
                  <a:off x="-147404" y="55983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39" name="วงรี 438">
                  <a:extLst>
                    <a:ext uri="{FF2B5EF4-FFF2-40B4-BE49-F238E27FC236}">
                      <a16:creationId xmlns:a16="http://schemas.microsoft.com/office/drawing/2014/main" id="{8B197217-A93E-43AF-8333-780543FB4AF3}"/>
                    </a:ext>
                  </a:extLst>
                </p:cNvPr>
                <p:cNvSpPr/>
                <p:nvPr/>
              </p:nvSpPr>
              <p:spPr>
                <a:xfrm>
                  <a:off x="-373618" y="553228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40" name="วงรี 439">
                  <a:extLst>
                    <a:ext uri="{FF2B5EF4-FFF2-40B4-BE49-F238E27FC236}">
                      <a16:creationId xmlns:a16="http://schemas.microsoft.com/office/drawing/2014/main" id="{8E431570-AFF3-48C9-893D-8A1A989C4097}"/>
                    </a:ext>
                  </a:extLst>
                </p:cNvPr>
                <p:cNvSpPr/>
                <p:nvPr/>
              </p:nvSpPr>
              <p:spPr>
                <a:xfrm>
                  <a:off x="-599832" y="546624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41" name="วงรี 440">
                  <a:extLst>
                    <a:ext uri="{FF2B5EF4-FFF2-40B4-BE49-F238E27FC236}">
                      <a16:creationId xmlns:a16="http://schemas.microsoft.com/office/drawing/2014/main" id="{623922E5-3CCA-4634-884B-EECD78267B30}"/>
                    </a:ext>
                  </a:extLst>
                </p:cNvPr>
                <p:cNvSpPr/>
                <p:nvPr/>
              </p:nvSpPr>
              <p:spPr>
                <a:xfrm>
                  <a:off x="-826046" y="54002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346" name="กลุ่ม 345">
                <a:extLst>
                  <a:ext uri="{FF2B5EF4-FFF2-40B4-BE49-F238E27FC236}">
                    <a16:creationId xmlns:a16="http://schemas.microsoft.com/office/drawing/2014/main" id="{681A3738-EB7E-43C6-804D-51627DA457A4}"/>
                  </a:ext>
                </a:extLst>
              </p:cNvPr>
              <p:cNvGrpSpPr/>
              <p:nvPr/>
            </p:nvGrpSpPr>
            <p:grpSpPr>
              <a:xfrm>
                <a:off x="66888" y="1278046"/>
                <a:ext cx="6769007" cy="192657"/>
                <a:chOff x="-2076062" y="498750"/>
                <a:chExt cx="8850645" cy="251905"/>
              </a:xfrm>
              <a:grpFill/>
            </p:grpSpPr>
            <p:grpSp>
              <p:nvGrpSpPr>
                <p:cNvPr id="391" name="กลุ่ม 390">
                  <a:extLst>
                    <a:ext uri="{FF2B5EF4-FFF2-40B4-BE49-F238E27FC236}">
                      <a16:creationId xmlns:a16="http://schemas.microsoft.com/office/drawing/2014/main" id="{7BF942E5-AB26-452D-9BAC-E3B027E1D14A}"/>
                    </a:ext>
                  </a:extLst>
                </p:cNvPr>
                <p:cNvGrpSpPr/>
                <p:nvPr/>
              </p:nvGrpSpPr>
              <p:grpSpPr>
                <a:xfrm>
                  <a:off x="984846" y="535167"/>
                  <a:ext cx="5789737" cy="190580"/>
                  <a:chOff x="58958" y="282836"/>
                  <a:chExt cx="6724685" cy="221355"/>
                </a:xfrm>
                <a:grpFill/>
              </p:grpSpPr>
              <p:grpSp>
                <p:nvGrpSpPr>
                  <p:cNvPr id="406" name="กลุ่ม 405">
                    <a:extLst>
                      <a:ext uri="{FF2B5EF4-FFF2-40B4-BE49-F238E27FC236}">
                        <a16:creationId xmlns:a16="http://schemas.microsoft.com/office/drawing/2014/main" id="{296AC6E3-D403-457C-A1FE-80EBBA2B93EF}"/>
                      </a:ext>
                    </a:extLst>
                  </p:cNvPr>
                  <p:cNvGrpSpPr/>
                  <p:nvPr/>
                </p:nvGrpSpPr>
                <p:grpSpPr>
                  <a:xfrm>
                    <a:off x="604453" y="282836"/>
                    <a:ext cx="6179190" cy="213969"/>
                    <a:chOff x="37825" y="20447"/>
                    <a:chExt cx="6749955" cy="233733"/>
                  </a:xfrm>
                  <a:grpFill/>
                </p:grpSpPr>
                <p:sp>
                  <p:nvSpPr>
                    <p:cNvPr id="409" name="วงรี 408">
                      <a:extLst>
                        <a:ext uri="{FF2B5EF4-FFF2-40B4-BE49-F238E27FC236}">
                          <a16:creationId xmlns:a16="http://schemas.microsoft.com/office/drawing/2014/main" id="{9836FC92-8FFF-4C91-A2C9-441CAE11E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2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10" name="วงรี 409">
                      <a:extLst>
                        <a:ext uri="{FF2B5EF4-FFF2-40B4-BE49-F238E27FC236}">
                          <a16:creationId xmlns:a16="http://schemas.microsoft.com/office/drawing/2014/main" id="{A1D81E80-0BA4-4D55-8439-3C882B1D1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13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11" name="วงรี 410">
                      <a:extLst>
                        <a:ext uri="{FF2B5EF4-FFF2-40B4-BE49-F238E27FC236}">
                          <a16:creationId xmlns:a16="http://schemas.microsoft.com/office/drawing/2014/main" id="{5B3A80BC-8F02-40E0-9B45-867D4651B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45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12" name="วงรี 411">
                      <a:extLst>
                        <a:ext uri="{FF2B5EF4-FFF2-40B4-BE49-F238E27FC236}">
                          <a16:creationId xmlns:a16="http://schemas.microsoft.com/office/drawing/2014/main" id="{718C119E-CDB6-4165-9747-AF87CA6E9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76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13" name="วงรี 412">
                      <a:extLst>
                        <a:ext uri="{FF2B5EF4-FFF2-40B4-BE49-F238E27FC236}">
                          <a16:creationId xmlns:a16="http://schemas.microsoft.com/office/drawing/2014/main" id="{D72AD6C1-3715-44DE-AA36-CB17D0B10C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08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14" name="วงรี 413">
                      <a:extLst>
                        <a:ext uri="{FF2B5EF4-FFF2-40B4-BE49-F238E27FC236}">
                          <a16:creationId xmlns:a16="http://schemas.microsoft.com/office/drawing/2014/main" id="{95378533-43DE-494A-8D17-B7E4D10E05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439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15" name="วงรี 414">
                      <a:extLst>
                        <a:ext uri="{FF2B5EF4-FFF2-40B4-BE49-F238E27FC236}">
                          <a16:creationId xmlns:a16="http://schemas.microsoft.com/office/drawing/2014/main" id="{8D0D2AAF-165F-43CB-B62F-4CA018107A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70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16" name="วงรี 415">
                      <a:extLst>
                        <a:ext uri="{FF2B5EF4-FFF2-40B4-BE49-F238E27FC236}">
                          <a16:creationId xmlns:a16="http://schemas.microsoft.com/office/drawing/2014/main" id="{FE9F0B77-BD36-4641-B22B-F2021071A9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102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17" name="วงรี 416">
                      <a:extLst>
                        <a:ext uri="{FF2B5EF4-FFF2-40B4-BE49-F238E27FC236}">
                          <a16:creationId xmlns:a16="http://schemas.microsoft.com/office/drawing/2014/main" id="{D7386B6D-6F19-4C68-931B-120A006C97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433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18" name="วงรี 417">
                      <a:extLst>
                        <a:ext uri="{FF2B5EF4-FFF2-40B4-BE49-F238E27FC236}">
                          <a16:creationId xmlns:a16="http://schemas.microsoft.com/office/drawing/2014/main" id="{6B699B5B-8446-4052-BF42-73C832752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765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19" name="วงรี 418">
                      <a:extLst>
                        <a:ext uri="{FF2B5EF4-FFF2-40B4-BE49-F238E27FC236}">
                          <a16:creationId xmlns:a16="http://schemas.microsoft.com/office/drawing/2014/main" id="{4D3AD75B-8A97-4728-A01C-4782D26A3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096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20" name="วงรี 419">
                      <a:extLst>
                        <a:ext uri="{FF2B5EF4-FFF2-40B4-BE49-F238E27FC236}">
                          <a16:creationId xmlns:a16="http://schemas.microsoft.com/office/drawing/2014/main" id="{7EEBCC7B-BF96-4F86-9BF1-F53EE4DE78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427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21" name="วงรี 420">
                      <a:extLst>
                        <a:ext uri="{FF2B5EF4-FFF2-40B4-BE49-F238E27FC236}">
                          <a16:creationId xmlns:a16="http://schemas.microsoft.com/office/drawing/2014/main" id="{45BA3AE6-288B-4066-9B66-8B1B226A62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759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22" name="วงรี 421">
                      <a:extLst>
                        <a:ext uri="{FF2B5EF4-FFF2-40B4-BE49-F238E27FC236}">
                          <a16:creationId xmlns:a16="http://schemas.microsoft.com/office/drawing/2014/main" id="{6F040AAC-6114-4F7C-A355-FD1E152006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90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23" name="วงรี 422">
                      <a:extLst>
                        <a:ext uri="{FF2B5EF4-FFF2-40B4-BE49-F238E27FC236}">
                          <a16:creationId xmlns:a16="http://schemas.microsoft.com/office/drawing/2014/main" id="{CD8D8514-BEEF-4116-A23D-3AED9D5244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422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24" name="วงรี 423">
                      <a:extLst>
                        <a:ext uri="{FF2B5EF4-FFF2-40B4-BE49-F238E27FC236}">
                          <a16:creationId xmlns:a16="http://schemas.microsoft.com/office/drawing/2014/main" id="{B6B964E7-A681-4EA8-964E-41A526F900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753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25" name="วงรี 424">
                      <a:extLst>
                        <a:ext uri="{FF2B5EF4-FFF2-40B4-BE49-F238E27FC236}">
                          <a16:creationId xmlns:a16="http://schemas.microsoft.com/office/drawing/2014/main" id="{5FCBF98B-38A7-467A-84DE-2DE85C42A3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084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26" name="วงรี 425">
                      <a:extLst>
                        <a:ext uri="{FF2B5EF4-FFF2-40B4-BE49-F238E27FC236}">
                          <a16:creationId xmlns:a16="http://schemas.microsoft.com/office/drawing/2014/main" id="{201D3955-59BC-4881-B2C2-25F110CD99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416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27" name="วงรี 426">
                      <a:extLst>
                        <a:ext uri="{FF2B5EF4-FFF2-40B4-BE49-F238E27FC236}">
                          <a16:creationId xmlns:a16="http://schemas.microsoft.com/office/drawing/2014/main" id="{75AD011E-4B3B-46B8-8B30-C9FD18BD81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747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28" name="วงรี 427">
                      <a:extLst>
                        <a:ext uri="{FF2B5EF4-FFF2-40B4-BE49-F238E27FC236}">
                          <a16:creationId xmlns:a16="http://schemas.microsoft.com/office/drawing/2014/main" id="{6B990DB1-E5D4-4DD5-83B9-919E92A225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079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29" name="วงรี 428">
                      <a:extLst>
                        <a:ext uri="{FF2B5EF4-FFF2-40B4-BE49-F238E27FC236}">
                          <a16:creationId xmlns:a16="http://schemas.microsoft.com/office/drawing/2014/main" id="{4782673F-15C7-477D-9A26-5D8466235D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410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30" name="วงรี 429">
                      <a:extLst>
                        <a:ext uri="{FF2B5EF4-FFF2-40B4-BE49-F238E27FC236}">
                          <a16:creationId xmlns:a16="http://schemas.microsoft.com/office/drawing/2014/main" id="{322F2711-F4D3-4CD9-B7FC-E7B3832AC8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741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31" name="วงรี 430">
                      <a:extLst>
                        <a:ext uri="{FF2B5EF4-FFF2-40B4-BE49-F238E27FC236}">
                          <a16:creationId xmlns:a16="http://schemas.microsoft.com/office/drawing/2014/main" id="{46C5FFE2-A3B7-4902-AFB2-74468F4973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73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32" name="วงรี 431">
                      <a:extLst>
                        <a:ext uri="{FF2B5EF4-FFF2-40B4-BE49-F238E27FC236}">
                          <a16:creationId xmlns:a16="http://schemas.microsoft.com/office/drawing/2014/main" id="{0CDBFAAA-839F-4B01-8808-8327904667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404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407" name="วงรี 406">
                    <a:extLst>
                      <a:ext uri="{FF2B5EF4-FFF2-40B4-BE49-F238E27FC236}">
                        <a16:creationId xmlns:a16="http://schemas.microsoft.com/office/drawing/2014/main" id="{76DB804B-2B17-4967-9AC1-A14F9308947A}"/>
                      </a:ext>
                    </a:extLst>
                  </p:cNvPr>
                  <p:cNvSpPr/>
                  <p:nvPr/>
                </p:nvSpPr>
                <p:spPr>
                  <a:xfrm>
                    <a:off x="333714" y="286535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408" name="วงรี 407">
                    <a:extLst>
                      <a:ext uri="{FF2B5EF4-FFF2-40B4-BE49-F238E27FC236}">
                        <a16:creationId xmlns:a16="http://schemas.microsoft.com/office/drawing/2014/main" id="{D118A0D4-A67F-49D7-8833-E8773D5E1DB4}"/>
                      </a:ext>
                    </a:extLst>
                  </p:cNvPr>
                  <p:cNvSpPr/>
                  <p:nvPr/>
                </p:nvSpPr>
                <p:spPr>
                  <a:xfrm>
                    <a:off x="58958" y="290222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392" name="วงรี 391">
                  <a:extLst>
                    <a:ext uri="{FF2B5EF4-FFF2-40B4-BE49-F238E27FC236}">
                      <a16:creationId xmlns:a16="http://schemas.microsoft.com/office/drawing/2014/main" id="{8E9A2AF6-FEF3-42BF-9CB0-233955D9B9CB}"/>
                    </a:ext>
                  </a:extLst>
                </p:cNvPr>
                <p:cNvSpPr/>
                <p:nvPr/>
              </p:nvSpPr>
              <p:spPr>
                <a:xfrm>
                  <a:off x="743298" y="546625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93" name="วงรี 392">
                  <a:extLst>
                    <a:ext uri="{FF2B5EF4-FFF2-40B4-BE49-F238E27FC236}">
                      <a16:creationId xmlns:a16="http://schemas.microsoft.com/office/drawing/2014/main" id="{97B36F65-7EB0-43A3-8958-067855E4CFD0}"/>
                    </a:ext>
                  </a:extLst>
                </p:cNvPr>
                <p:cNvSpPr/>
                <p:nvPr/>
              </p:nvSpPr>
              <p:spPr>
                <a:xfrm>
                  <a:off x="521802" y="553228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94" name="วงรี 393">
                  <a:extLst>
                    <a:ext uri="{FF2B5EF4-FFF2-40B4-BE49-F238E27FC236}">
                      <a16:creationId xmlns:a16="http://schemas.microsoft.com/office/drawing/2014/main" id="{CFFFA3E3-1F08-4581-A647-C2CD772657B2}"/>
                    </a:ext>
                  </a:extLst>
                </p:cNvPr>
                <p:cNvSpPr/>
                <p:nvPr/>
              </p:nvSpPr>
              <p:spPr>
                <a:xfrm>
                  <a:off x="300306" y="559831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95" name="วงรี 394">
                  <a:extLst>
                    <a:ext uri="{FF2B5EF4-FFF2-40B4-BE49-F238E27FC236}">
                      <a16:creationId xmlns:a16="http://schemas.microsoft.com/office/drawing/2014/main" id="{5A45ACDE-DED9-428D-8FA7-2C72AE5D9FE0}"/>
                    </a:ext>
                  </a:extLst>
                </p:cNvPr>
                <p:cNvSpPr/>
                <p:nvPr/>
              </p:nvSpPr>
              <p:spPr>
                <a:xfrm>
                  <a:off x="78810" y="56643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96" name="วงรี 395">
                  <a:extLst>
                    <a:ext uri="{FF2B5EF4-FFF2-40B4-BE49-F238E27FC236}">
                      <a16:creationId xmlns:a16="http://schemas.microsoft.com/office/drawing/2014/main" id="{AD2CB09F-B309-455A-9E47-D38ED2FCD9AB}"/>
                    </a:ext>
                  </a:extLst>
                </p:cNvPr>
                <p:cNvSpPr/>
                <p:nvPr/>
              </p:nvSpPr>
              <p:spPr>
                <a:xfrm>
                  <a:off x="-147404" y="55983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97" name="วงรี 396">
                  <a:extLst>
                    <a:ext uri="{FF2B5EF4-FFF2-40B4-BE49-F238E27FC236}">
                      <a16:creationId xmlns:a16="http://schemas.microsoft.com/office/drawing/2014/main" id="{884E3F91-757C-40B1-A014-87A64EDF741E}"/>
                    </a:ext>
                  </a:extLst>
                </p:cNvPr>
                <p:cNvSpPr/>
                <p:nvPr/>
              </p:nvSpPr>
              <p:spPr>
                <a:xfrm>
                  <a:off x="-373618" y="553228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98" name="วงรี 397">
                  <a:extLst>
                    <a:ext uri="{FF2B5EF4-FFF2-40B4-BE49-F238E27FC236}">
                      <a16:creationId xmlns:a16="http://schemas.microsoft.com/office/drawing/2014/main" id="{4F1363C5-B616-4382-8091-D5A4B5BE0A54}"/>
                    </a:ext>
                  </a:extLst>
                </p:cNvPr>
                <p:cNvSpPr/>
                <p:nvPr/>
              </p:nvSpPr>
              <p:spPr>
                <a:xfrm>
                  <a:off x="-599832" y="546624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99" name="วงรี 398">
                  <a:extLst>
                    <a:ext uri="{FF2B5EF4-FFF2-40B4-BE49-F238E27FC236}">
                      <a16:creationId xmlns:a16="http://schemas.microsoft.com/office/drawing/2014/main" id="{1FACE4B4-CF57-4935-BED3-1EDDEBBB06B0}"/>
                    </a:ext>
                  </a:extLst>
                </p:cNvPr>
                <p:cNvSpPr/>
                <p:nvPr/>
              </p:nvSpPr>
              <p:spPr>
                <a:xfrm>
                  <a:off x="-826046" y="54002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00" name="วงรี 399">
                  <a:extLst>
                    <a:ext uri="{FF2B5EF4-FFF2-40B4-BE49-F238E27FC236}">
                      <a16:creationId xmlns:a16="http://schemas.microsoft.com/office/drawing/2014/main" id="{F2221BB7-6058-4EE9-8717-E18EA517D029}"/>
                    </a:ext>
                  </a:extLst>
                </p:cNvPr>
                <p:cNvSpPr/>
                <p:nvPr/>
              </p:nvSpPr>
              <p:spPr>
                <a:xfrm>
                  <a:off x="-1034382" y="53314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01" name="วงรี 400">
                  <a:extLst>
                    <a:ext uri="{FF2B5EF4-FFF2-40B4-BE49-F238E27FC236}">
                      <a16:creationId xmlns:a16="http://schemas.microsoft.com/office/drawing/2014/main" id="{8D8B7455-D136-4F8F-B631-D90B11F17AEF}"/>
                    </a:ext>
                  </a:extLst>
                </p:cNvPr>
                <p:cNvSpPr/>
                <p:nvPr/>
              </p:nvSpPr>
              <p:spPr>
                <a:xfrm>
                  <a:off x="-1242718" y="526266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02" name="วงรี 401">
                  <a:extLst>
                    <a:ext uri="{FF2B5EF4-FFF2-40B4-BE49-F238E27FC236}">
                      <a16:creationId xmlns:a16="http://schemas.microsoft.com/office/drawing/2014/main" id="{41CAA8B9-1333-4E2E-8828-126624EF7568}"/>
                    </a:ext>
                  </a:extLst>
                </p:cNvPr>
                <p:cNvSpPr/>
                <p:nvPr/>
              </p:nvSpPr>
              <p:spPr>
                <a:xfrm>
                  <a:off x="-1451054" y="519387"/>
                  <a:ext cx="184220" cy="1842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03" name="วงรี 402">
                  <a:extLst>
                    <a:ext uri="{FF2B5EF4-FFF2-40B4-BE49-F238E27FC236}">
                      <a16:creationId xmlns:a16="http://schemas.microsoft.com/office/drawing/2014/main" id="{CF2111A1-1A99-48A8-AA0C-BB8EDB792603}"/>
                    </a:ext>
                  </a:extLst>
                </p:cNvPr>
                <p:cNvSpPr/>
                <p:nvPr/>
              </p:nvSpPr>
              <p:spPr>
                <a:xfrm>
                  <a:off x="-1659390" y="512508"/>
                  <a:ext cx="184220" cy="1842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04" name="วงรี 403">
                  <a:extLst>
                    <a:ext uri="{FF2B5EF4-FFF2-40B4-BE49-F238E27FC236}">
                      <a16:creationId xmlns:a16="http://schemas.microsoft.com/office/drawing/2014/main" id="{6264D8D6-E7D8-47CF-8437-DF073EF5A519}"/>
                    </a:ext>
                  </a:extLst>
                </p:cNvPr>
                <p:cNvSpPr/>
                <p:nvPr/>
              </p:nvSpPr>
              <p:spPr>
                <a:xfrm>
                  <a:off x="-1867726" y="505629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05" name="วงรี 404">
                  <a:extLst>
                    <a:ext uri="{FF2B5EF4-FFF2-40B4-BE49-F238E27FC236}">
                      <a16:creationId xmlns:a16="http://schemas.microsoft.com/office/drawing/2014/main" id="{8750EFB1-D6A4-48CF-BCCC-BBBFB364272F}"/>
                    </a:ext>
                  </a:extLst>
                </p:cNvPr>
                <p:cNvSpPr/>
                <p:nvPr/>
              </p:nvSpPr>
              <p:spPr>
                <a:xfrm>
                  <a:off x="-2076062" y="498750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348" name="กลุ่ม 347">
                <a:extLst>
                  <a:ext uri="{FF2B5EF4-FFF2-40B4-BE49-F238E27FC236}">
                    <a16:creationId xmlns:a16="http://schemas.microsoft.com/office/drawing/2014/main" id="{39AD2DAA-2779-4B76-B691-7ECB4DB3B6D8}"/>
                  </a:ext>
                </a:extLst>
              </p:cNvPr>
              <p:cNvGrpSpPr/>
              <p:nvPr/>
            </p:nvGrpSpPr>
            <p:grpSpPr>
              <a:xfrm>
                <a:off x="53089" y="1509556"/>
                <a:ext cx="6769007" cy="192657"/>
                <a:chOff x="-2076062" y="498750"/>
                <a:chExt cx="8850645" cy="251905"/>
              </a:xfrm>
              <a:grpFill/>
            </p:grpSpPr>
            <p:grpSp>
              <p:nvGrpSpPr>
                <p:cNvPr id="349" name="กลุ่ม 348">
                  <a:extLst>
                    <a:ext uri="{FF2B5EF4-FFF2-40B4-BE49-F238E27FC236}">
                      <a16:creationId xmlns:a16="http://schemas.microsoft.com/office/drawing/2014/main" id="{9585545F-4AC2-4333-BE75-A222F295601D}"/>
                    </a:ext>
                  </a:extLst>
                </p:cNvPr>
                <p:cNvGrpSpPr/>
                <p:nvPr/>
              </p:nvGrpSpPr>
              <p:grpSpPr>
                <a:xfrm>
                  <a:off x="984846" y="535167"/>
                  <a:ext cx="5789737" cy="190580"/>
                  <a:chOff x="58958" y="282836"/>
                  <a:chExt cx="6724685" cy="221355"/>
                </a:xfrm>
                <a:grpFill/>
              </p:grpSpPr>
              <p:grpSp>
                <p:nvGrpSpPr>
                  <p:cNvPr id="364" name="กลุ่ม 363">
                    <a:extLst>
                      <a:ext uri="{FF2B5EF4-FFF2-40B4-BE49-F238E27FC236}">
                        <a16:creationId xmlns:a16="http://schemas.microsoft.com/office/drawing/2014/main" id="{E0B1C43D-76D5-4952-94DF-E3F678CABFC4}"/>
                      </a:ext>
                    </a:extLst>
                  </p:cNvPr>
                  <p:cNvGrpSpPr/>
                  <p:nvPr/>
                </p:nvGrpSpPr>
                <p:grpSpPr>
                  <a:xfrm>
                    <a:off x="604453" y="282836"/>
                    <a:ext cx="6179190" cy="213969"/>
                    <a:chOff x="37825" y="20447"/>
                    <a:chExt cx="6749955" cy="233733"/>
                  </a:xfrm>
                  <a:grpFill/>
                </p:grpSpPr>
                <p:sp>
                  <p:nvSpPr>
                    <p:cNvPr id="367" name="วงรี 366">
                      <a:extLst>
                        <a:ext uri="{FF2B5EF4-FFF2-40B4-BE49-F238E27FC236}">
                          <a16:creationId xmlns:a16="http://schemas.microsoft.com/office/drawing/2014/main" id="{77CE01AC-D76E-47FA-AEE7-C0142CDF23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2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68" name="วงรี 367">
                      <a:extLst>
                        <a:ext uri="{FF2B5EF4-FFF2-40B4-BE49-F238E27FC236}">
                          <a16:creationId xmlns:a16="http://schemas.microsoft.com/office/drawing/2014/main" id="{E3FCB40D-C9A1-4721-B828-9E1BC56C56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13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69" name="วงรี 368">
                      <a:extLst>
                        <a:ext uri="{FF2B5EF4-FFF2-40B4-BE49-F238E27FC236}">
                          <a16:creationId xmlns:a16="http://schemas.microsoft.com/office/drawing/2014/main" id="{6BDC48D0-8B8C-4677-A216-271FEFCED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45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70" name="วงรี 369">
                      <a:extLst>
                        <a:ext uri="{FF2B5EF4-FFF2-40B4-BE49-F238E27FC236}">
                          <a16:creationId xmlns:a16="http://schemas.microsoft.com/office/drawing/2014/main" id="{B85C1F19-C12F-4C65-929C-1921C73B2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76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71" name="วงรี 370">
                      <a:extLst>
                        <a:ext uri="{FF2B5EF4-FFF2-40B4-BE49-F238E27FC236}">
                          <a16:creationId xmlns:a16="http://schemas.microsoft.com/office/drawing/2014/main" id="{DE8A625A-2479-496C-935D-9EFEDFE5FE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08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72" name="วงรี 371">
                      <a:extLst>
                        <a:ext uri="{FF2B5EF4-FFF2-40B4-BE49-F238E27FC236}">
                          <a16:creationId xmlns:a16="http://schemas.microsoft.com/office/drawing/2014/main" id="{4092C8DA-57E4-4B3B-844F-30E8F9EA19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439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73" name="วงรี 372">
                      <a:extLst>
                        <a:ext uri="{FF2B5EF4-FFF2-40B4-BE49-F238E27FC236}">
                          <a16:creationId xmlns:a16="http://schemas.microsoft.com/office/drawing/2014/main" id="{1C77003D-4260-4C56-B09F-4ECB7EBB5F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70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74" name="วงรี 373">
                      <a:extLst>
                        <a:ext uri="{FF2B5EF4-FFF2-40B4-BE49-F238E27FC236}">
                          <a16:creationId xmlns:a16="http://schemas.microsoft.com/office/drawing/2014/main" id="{600AB789-E241-48BF-A2D5-A085035734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102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75" name="วงรี 374">
                      <a:extLst>
                        <a:ext uri="{FF2B5EF4-FFF2-40B4-BE49-F238E27FC236}">
                          <a16:creationId xmlns:a16="http://schemas.microsoft.com/office/drawing/2014/main" id="{36AE6BA4-D056-4476-BA4F-0E6C92AC0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433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76" name="วงรี 375">
                      <a:extLst>
                        <a:ext uri="{FF2B5EF4-FFF2-40B4-BE49-F238E27FC236}">
                          <a16:creationId xmlns:a16="http://schemas.microsoft.com/office/drawing/2014/main" id="{BA281731-66ED-4F76-8248-4870DBC605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765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77" name="วงรี 376">
                      <a:extLst>
                        <a:ext uri="{FF2B5EF4-FFF2-40B4-BE49-F238E27FC236}">
                          <a16:creationId xmlns:a16="http://schemas.microsoft.com/office/drawing/2014/main" id="{B86EB5BB-1915-4BB3-9140-563F03D120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096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78" name="วงรี 377">
                      <a:extLst>
                        <a:ext uri="{FF2B5EF4-FFF2-40B4-BE49-F238E27FC236}">
                          <a16:creationId xmlns:a16="http://schemas.microsoft.com/office/drawing/2014/main" id="{5E6AE0EA-9762-4628-BA20-D35AA73045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427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79" name="วงรี 378">
                      <a:extLst>
                        <a:ext uri="{FF2B5EF4-FFF2-40B4-BE49-F238E27FC236}">
                          <a16:creationId xmlns:a16="http://schemas.microsoft.com/office/drawing/2014/main" id="{2D3C2B9E-A49E-412E-8DB1-726C408F3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759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80" name="วงรี 379">
                      <a:extLst>
                        <a:ext uri="{FF2B5EF4-FFF2-40B4-BE49-F238E27FC236}">
                          <a16:creationId xmlns:a16="http://schemas.microsoft.com/office/drawing/2014/main" id="{4631316B-2BE3-4CFD-B146-42ED9F10BF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90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81" name="วงรี 380">
                      <a:extLst>
                        <a:ext uri="{FF2B5EF4-FFF2-40B4-BE49-F238E27FC236}">
                          <a16:creationId xmlns:a16="http://schemas.microsoft.com/office/drawing/2014/main" id="{361289C2-3AF2-45D9-B96A-BB7203D1B0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422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82" name="วงรี 381">
                      <a:extLst>
                        <a:ext uri="{FF2B5EF4-FFF2-40B4-BE49-F238E27FC236}">
                          <a16:creationId xmlns:a16="http://schemas.microsoft.com/office/drawing/2014/main" id="{1406B646-95BE-4C8A-A17A-EBD8A585D7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753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83" name="วงรี 382">
                      <a:extLst>
                        <a:ext uri="{FF2B5EF4-FFF2-40B4-BE49-F238E27FC236}">
                          <a16:creationId xmlns:a16="http://schemas.microsoft.com/office/drawing/2014/main" id="{356389DC-5BB8-48C5-9555-6C011E2564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084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84" name="วงรี 383">
                      <a:extLst>
                        <a:ext uri="{FF2B5EF4-FFF2-40B4-BE49-F238E27FC236}">
                          <a16:creationId xmlns:a16="http://schemas.microsoft.com/office/drawing/2014/main" id="{211D7A9E-958C-48A9-8595-128F664E10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416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85" name="วงรี 384">
                      <a:extLst>
                        <a:ext uri="{FF2B5EF4-FFF2-40B4-BE49-F238E27FC236}">
                          <a16:creationId xmlns:a16="http://schemas.microsoft.com/office/drawing/2014/main" id="{809582B2-A118-4344-9A5E-F2CAE602B1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747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86" name="วงรี 385">
                      <a:extLst>
                        <a:ext uri="{FF2B5EF4-FFF2-40B4-BE49-F238E27FC236}">
                          <a16:creationId xmlns:a16="http://schemas.microsoft.com/office/drawing/2014/main" id="{CE28BE0D-1751-4582-9447-3F19E31909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079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87" name="วงรี 386">
                      <a:extLst>
                        <a:ext uri="{FF2B5EF4-FFF2-40B4-BE49-F238E27FC236}">
                          <a16:creationId xmlns:a16="http://schemas.microsoft.com/office/drawing/2014/main" id="{94BB0E4C-7EB2-49DA-82CC-44A7EBCB39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410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88" name="วงรี 387">
                      <a:extLst>
                        <a:ext uri="{FF2B5EF4-FFF2-40B4-BE49-F238E27FC236}">
                          <a16:creationId xmlns:a16="http://schemas.microsoft.com/office/drawing/2014/main" id="{D5C1E5CA-D343-40B3-859D-8BB4408751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741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89" name="วงรี 388">
                      <a:extLst>
                        <a:ext uri="{FF2B5EF4-FFF2-40B4-BE49-F238E27FC236}">
                          <a16:creationId xmlns:a16="http://schemas.microsoft.com/office/drawing/2014/main" id="{C6F80638-DFA7-444F-B879-24FA394D83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73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90" name="วงรี 389">
                      <a:extLst>
                        <a:ext uri="{FF2B5EF4-FFF2-40B4-BE49-F238E27FC236}">
                          <a16:creationId xmlns:a16="http://schemas.microsoft.com/office/drawing/2014/main" id="{C50C2724-6693-42C7-B2B1-CA4DAD323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404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365" name="วงรี 364">
                    <a:extLst>
                      <a:ext uri="{FF2B5EF4-FFF2-40B4-BE49-F238E27FC236}">
                        <a16:creationId xmlns:a16="http://schemas.microsoft.com/office/drawing/2014/main" id="{534CB483-5402-49A0-841C-B09E997ADA96}"/>
                      </a:ext>
                    </a:extLst>
                  </p:cNvPr>
                  <p:cNvSpPr/>
                  <p:nvPr/>
                </p:nvSpPr>
                <p:spPr>
                  <a:xfrm>
                    <a:off x="333714" y="286535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366" name="วงรี 365">
                    <a:extLst>
                      <a:ext uri="{FF2B5EF4-FFF2-40B4-BE49-F238E27FC236}">
                        <a16:creationId xmlns:a16="http://schemas.microsoft.com/office/drawing/2014/main" id="{39FBA7D3-B817-4C33-AD8D-97EC02477BCC}"/>
                      </a:ext>
                    </a:extLst>
                  </p:cNvPr>
                  <p:cNvSpPr/>
                  <p:nvPr/>
                </p:nvSpPr>
                <p:spPr>
                  <a:xfrm>
                    <a:off x="58958" y="290222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350" name="วงรี 349">
                  <a:extLst>
                    <a:ext uri="{FF2B5EF4-FFF2-40B4-BE49-F238E27FC236}">
                      <a16:creationId xmlns:a16="http://schemas.microsoft.com/office/drawing/2014/main" id="{963EF0AB-D759-4423-83E2-42C8F5ED61FE}"/>
                    </a:ext>
                  </a:extLst>
                </p:cNvPr>
                <p:cNvSpPr/>
                <p:nvPr/>
              </p:nvSpPr>
              <p:spPr>
                <a:xfrm>
                  <a:off x="743298" y="546625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51" name="วงรี 350">
                  <a:extLst>
                    <a:ext uri="{FF2B5EF4-FFF2-40B4-BE49-F238E27FC236}">
                      <a16:creationId xmlns:a16="http://schemas.microsoft.com/office/drawing/2014/main" id="{92B36181-8BB9-4285-B3AC-970E81802120}"/>
                    </a:ext>
                  </a:extLst>
                </p:cNvPr>
                <p:cNvSpPr/>
                <p:nvPr/>
              </p:nvSpPr>
              <p:spPr>
                <a:xfrm>
                  <a:off x="521802" y="553228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52" name="วงรี 351">
                  <a:extLst>
                    <a:ext uri="{FF2B5EF4-FFF2-40B4-BE49-F238E27FC236}">
                      <a16:creationId xmlns:a16="http://schemas.microsoft.com/office/drawing/2014/main" id="{5F9014E6-BAE3-45B8-A771-007C8B4609B0}"/>
                    </a:ext>
                  </a:extLst>
                </p:cNvPr>
                <p:cNvSpPr/>
                <p:nvPr/>
              </p:nvSpPr>
              <p:spPr>
                <a:xfrm>
                  <a:off x="300306" y="559831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53" name="วงรี 352">
                  <a:extLst>
                    <a:ext uri="{FF2B5EF4-FFF2-40B4-BE49-F238E27FC236}">
                      <a16:creationId xmlns:a16="http://schemas.microsoft.com/office/drawing/2014/main" id="{134201BE-ADFA-4AFB-A234-ECB87FAB5692}"/>
                    </a:ext>
                  </a:extLst>
                </p:cNvPr>
                <p:cNvSpPr/>
                <p:nvPr/>
              </p:nvSpPr>
              <p:spPr>
                <a:xfrm>
                  <a:off x="78810" y="56643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54" name="วงรี 353">
                  <a:extLst>
                    <a:ext uri="{FF2B5EF4-FFF2-40B4-BE49-F238E27FC236}">
                      <a16:creationId xmlns:a16="http://schemas.microsoft.com/office/drawing/2014/main" id="{0D94806B-2EAF-4DB5-875C-ACC5F4076E08}"/>
                    </a:ext>
                  </a:extLst>
                </p:cNvPr>
                <p:cNvSpPr/>
                <p:nvPr/>
              </p:nvSpPr>
              <p:spPr>
                <a:xfrm>
                  <a:off x="-147404" y="55983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55" name="วงรี 354">
                  <a:extLst>
                    <a:ext uri="{FF2B5EF4-FFF2-40B4-BE49-F238E27FC236}">
                      <a16:creationId xmlns:a16="http://schemas.microsoft.com/office/drawing/2014/main" id="{84DE8367-9E70-48C2-BBAB-296F220EA9A1}"/>
                    </a:ext>
                  </a:extLst>
                </p:cNvPr>
                <p:cNvSpPr/>
                <p:nvPr/>
              </p:nvSpPr>
              <p:spPr>
                <a:xfrm>
                  <a:off x="-373618" y="553228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56" name="วงรี 355">
                  <a:extLst>
                    <a:ext uri="{FF2B5EF4-FFF2-40B4-BE49-F238E27FC236}">
                      <a16:creationId xmlns:a16="http://schemas.microsoft.com/office/drawing/2014/main" id="{86C8F5B5-A757-40D0-8F71-7F5BB1A3074E}"/>
                    </a:ext>
                  </a:extLst>
                </p:cNvPr>
                <p:cNvSpPr/>
                <p:nvPr/>
              </p:nvSpPr>
              <p:spPr>
                <a:xfrm>
                  <a:off x="-599832" y="546624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57" name="วงรี 356">
                  <a:extLst>
                    <a:ext uri="{FF2B5EF4-FFF2-40B4-BE49-F238E27FC236}">
                      <a16:creationId xmlns:a16="http://schemas.microsoft.com/office/drawing/2014/main" id="{23A79FEA-A251-45F0-AA37-150F24293AB4}"/>
                    </a:ext>
                  </a:extLst>
                </p:cNvPr>
                <p:cNvSpPr/>
                <p:nvPr/>
              </p:nvSpPr>
              <p:spPr>
                <a:xfrm>
                  <a:off x="-826046" y="54002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58" name="วงรี 357">
                  <a:extLst>
                    <a:ext uri="{FF2B5EF4-FFF2-40B4-BE49-F238E27FC236}">
                      <a16:creationId xmlns:a16="http://schemas.microsoft.com/office/drawing/2014/main" id="{D6E471D9-FE3D-4440-A91E-177D9B765EA2}"/>
                    </a:ext>
                  </a:extLst>
                </p:cNvPr>
                <p:cNvSpPr/>
                <p:nvPr/>
              </p:nvSpPr>
              <p:spPr>
                <a:xfrm>
                  <a:off x="-1034382" y="53314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59" name="วงรี 358">
                  <a:extLst>
                    <a:ext uri="{FF2B5EF4-FFF2-40B4-BE49-F238E27FC236}">
                      <a16:creationId xmlns:a16="http://schemas.microsoft.com/office/drawing/2014/main" id="{DD384676-7994-4FB1-887E-27034550D835}"/>
                    </a:ext>
                  </a:extLst>
                </p:cNvPr>
                <p:cNvSpPr/>
                <p:nvPr/>
              </p:nvSpPr>
              <p:spPr>
                <a:xfrm>
                  <a:off x="-1242718" y="526266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60" name="วงรี 359">
                  <a:extLst>
                    <a:ext uri="{FF2B5EF4-FFF2-40B4-BE49-F238E27FC236}">
                      <a16:creationId xmlns:a16="http://schemas.microsoft.com/office/drawing/2014/main" id="{C5A9E445-C9FD-47D2-BC19-F1936F896830}"/>
                    </a:ext>
                  </a:extLst>
                </p:cNvPr>
                <p:cNvSpPr/>
                <p:nvPr/>
              </p:nvSpPr>
              <p:spPr>
                <a:xfrm>
                  <a:off x="-1451054" y="519387"/>
                  <a:ext cx="184220" cy="1842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61" name="วงรี 360">
                  <a:extLst>
                    <a:ext uri="{FF2B5EF4-FFF2-40B4-BE49-F238E27FC236}">
                      <a16:creationId xmlns:a16="http://schemas.microsoft.com/office/drawing/2014/main" id="{48199945-8285-44A9-B773-9F30DB54471D}"/>
                    </a:ext>
                  </a:extLst>
                </p:cNvPr>
                <p:cNvSpPr/>
                <p:nvPr/>
              </p:nvSpPr>
              <p:spPr>
                <a:xfrm>
                  <a:off x="-1659390" y="512508"/>
                  <a:ext cx="184220" cy="1842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62" name="วงรี 361">
                  <a:extLst>
                    <a:ext uri="{FF2B5EF4-FFF2-40B4-BE49-F238E27FC236}">
                      <a16:creationId xmlns:a16="http://schemas.microsoft.com/office/drawing/2014/main" id="{5F0CE982-A3A0-4E10-AA2B-74DBE7D1F8EA}"/>
                    </a:ext>
                  </a:extLst>
                </p:cNvPr>
                <p:cNvSpPr/>
                <p:nvPr/>
              </p:nvSpPr>
              <p:spPr>
                <a:xfrm>
                  <a:off x="-1867726" y="505629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63" name="วงรี 362">
                  <a:extLst>
                    <a:ext uri="{FF2B5EF4-FFF2-40B4-BE49-F238E27FC236}">
                      <a16:creationId xmlns:a16="http://schemas.microsoft.com/office/drawing/2014/main" id="{DA67E333-76B8-4FF6-9B35-0C408E522637}"/>
                    </a:ext>
                  </a:extLst>
                </p:cNvPr>
                <p:cNvSpPr/>
                <p:nvPr/>
              </p:nvSpPr>
              <p:spPr>
                <a:xfrm>
                  <a:off x="-2076062" y="498750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339" name="กลุ่ม 338">
              <a:extLst>
                <a:ext uri="{FF2B5EF4-FFF2-40B4-BE49-F238E27FC236}">
                  <a16:creationId xmlns:a16="http://schemas.microsoft.com/office/drawing/2014/main" id="{2CDE567E-C154-4E46-9891-496FE584396C}"/>
                </a:ext>
              </a:extLst>
            </p:cNvPr>
            <p:cNvGrpSpPr/>
            <p:nvPr/>
          </p:nvGrpSpPr>
          <p:grpSpPr>
            <a:xfrm>
              <a:off x="-87678" y="-140914"/>
              <a:ext cx="7062222" cy="1681766"/>
              <a:chOff x="37825" y="20447"/>
              <a:chExt cx="6798070" cy="1681766"/>
            </a:xfrm>
            <a:gradFill>
              <a:gsLst>
                <a:gs pos="1000">
                  <a:schemeClr val="bg1">
                    <a:lumMod val="75000"/>
                    <a:alpha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p:grpSpPr>
          <p:grpSp>
            <p:nvGrpSpPr>
              <p:cNvPr id="117" name="กลุ่ม 116">
                <a:extLst>
                  <a:ext uri="{FF2B5EF4-FFF2-40B4-BE49-F238E27FC236}">
                    <a16:creationId xmlns:a16="http://schemas.microsoft.com/office/drawing/2014/main" id="{F5F2E0A2-5F42-4C86-BE38-B2E3A2CEF52C}"/>
                  </a:ext>
                </a:extLst>
              </p:cNvPr>
              <p:cNvGrpSpPr/>
              <p:nvPr/>
            </p:nvGrpSpPr>
            <p:grpSpPr>
              <a:xfrm>
                <a:off x="37825" y="20447"/>
                <a:ext cx="6749955" cy="233733"/>
                <a:chOff x="37825" y="20447"/>
                <a:chExt cx="6749955" cy="233733"/>
              </a:xfrm>
              <a:grpFill/>
            </p:grpSpPr>
            <p:sp>
              <p:nvSpPr>
                <p:cNvPr id="67" name="วงรี 66">
                  <a:extLst>
                    <a:ext uri="{FF2B5EF4-FFF2-40B4-BE49-F238E27FC236}">
                      <a16:creationId xmlns:a16="http://schemas.microsoft.com/office/drawing/2014/main" id="{8D12CE40-6F7E-4AA7-9339-DF9EB886B944}"/>
                    </a:ext>
                  </a:extLst>
                </p:cNvPr>
                <p:cNvSpPr/>
                <p:nvPr/>
              </p:nvSpPr>
              <p:spPr>
                <a:xfrm>
                  <a:off x="37825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0" name="วงรี 69">
                  <a:extLst>
                    <a:ext uri="{FF2B5EF4-FFF2-40B4-BE49-F238E27FC236}">
                      <a16:creationId xmlns:a16="http://schemas.microsoft.com/office/drawing/2014/main" id="{C84280EB-6A8A-414D-80DB-F0AD66D41A4B}"/>
                    </a:ext>
                  </a:extLst>
                </p:cNvPr>
                <p:cNvSpPr/>
                <p:nvPr/>
              </p:nvSpPr>
              <p:spPr>
                <a:xfrm>
                  <a:off x="321139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1" name="วงรี 70">
                  <a:extLst>
                    <a:ext uri="{FF2B5EF4-FFF2-40B4-BE49-F238E27FC236}">
                      <a16:creationId xmlns:a16="http://schemas.microsoft.com/office/drawing/2014/main" id="{AA5E180A-DB74-4AA5-AB3F-5C43BA114FD2}"/>
                    </a:ext>
                  </a:extLst>
                </p:cNvPr>
                <p:cNvSpPr/>
                <p:nvPr/>
              </p:nvSpPr>
              <p:spPr>
                <a:xfrm>
                  <a:off x="604453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2" name="วงรี 71">
                  <a:extLst>
                    <a:ext uri="{FF2B5EF4-FFF2-40B4-BE49-F238E27FC236}">
                      <a16:creationId xmlns:a16="http://schemas.microsoft.com/office/drawing/2014/main" id="{ED01F252-C86D-4B0A-A5F6-ED2623D77A5E}"/>
                    </a:ext>
                  </a:extLst>
                </p:cNvPr>
                <p:cNvSpPr/>
                <p:nvPr/>
              </p:nvSpPr>
              <p:spPr>
                <a:xfrm>
                  <a:off x="887767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3" name="วงรี 72">
                  <a:extLst>
                    <a:ext uri="{FF2B5EF4-FFF2-40B4-BE49-F238E27FC236}">
                      <a16:creationId xmlns:a16="http://schemas.microsoft.com/office/drawing/2014/main" id="{28AB52F8-7D6B-474E-9418-B19932575299}"/>
                    </a:ext>
                  </a:extLst>
                </p:cNvPr>
                <p:cNvSpPr/>
                <p:nvPr/>
              </p:nvSpPr>
              <p:spPr>
                <a:xfrm>
                  <a:off x="1171081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4" name="วงรี 73">
                  <a:extLst>
                    <a:ext uri="{FF2B5EF4-FFF2-40B4-BE49-F238E27FC236}">
                      <a16:creationId xmlns:a16="http://schemas.microsoft.com/office/drawing/2014/main" id="{492AD1CC-5C4C-4DA0-A18D-6384D63087EE}"/>
                    </a:ext>
                  </a:extLst>
                </p:cNvPr>
                <p:cNvSpPr/>
                <p:nvPr/>
              </p:nvSpPr>
              <p:spPr>
                <a:xfrm>
                  <a:off x="1454395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5" name="วงรี 74">
                  <a:extLst>
                    <a:ext uri="{FF2B5EF4-FFF2-40B4-BE49-F238E27FC236}">
                      <a16:creationId xmlns:a16="http://schemas.microsoft.com/office/drawing/2014/main" id="{F38DE358-13EB-4C3F-8F4B-516682B8CB06}"/>
                    </a:ext>
                  </a:extLst>
                </p:cNvPr>
                <p:cNvSpPr/>
                <p:nvPr/>
              </p:nvSpPr>
              <p:spPr>
                <a:xfrm>
                  <a:off x="1737709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6" name="วงรี 75">
                  <a:extLst>
                    <a:ext uri="{FF2B5EF4-FFF2-40B4-BE49-F238E27FC236}">
                      <a16:creationId xmlns:a16="http://schemas.microsoft.com/office/drawing/2014/main" id="{6925002A-327C-4C96-85CC-2653C0CC9741}"/>
                    </a:ext>
                  </a:extLst>
                </p:cNvPr>
                <p:cNvSpPr/>
                <p:nvPr/>
              </p:nvSpPr>
              <p:spPr>
                <a:xfrm>
                  <a:off x="2021023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7" name="วงรี 76">
                  <a:extLst>
                    <a:ext uri="{FF2B5EF4-FFF2-40B4-BE49-F238E27FC236}">
                      <a16:creationId xmlns:a16="http://schemas.microsoft.com/office/drawing/2014/main" id="{C8B554F5-1E35-438F-A929-435508759986}"/>
                    </a:ext>
                  </a:extLst>
                </p:cNvPr>
                <p:cNvSpPr/>
                <p:nvPr/>
              </p:nvSpPr>
              <p:spPr>
                <a:xfrm>
                  <a:off x="2304337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8" name="วงรี 77">
                  <a:extLst>
                    <a:ext uri="{FF2B5EF4-FFF2-40B4-BE49-F238E27FC236}">
                      <a16:creationId xmlns:a16="http://schemas.microsoft.com/office/drawing/2014/main" id="{0FA2CFFC-204E-46B9-AE1F-FA432AE704D3}"/>
                    </a:ext>
                  </a:extLst>
                </p:cNvPr>
                <p:cNvSpPr/>
                <p:nvPr/>
              </p:nvSpPr>
              <p:spPr>
                <a:xfrm>
                  <a:off x="2587651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9" name="วงรี 78">
                  <a:extLst>
                    <a:ext uri="{FF2B5EF4-FFF2-40B4-BE49-F238E27FC236}">
                      <a16:creationId xmlns:a16="http://schemas.microsoft.com/office/drawing/2014/main" id="{F2A91C66-E81D-47FC-A3B9-2ED3483AE20B}"/>
                    </a:ext>
                  </a:extLst>
                </p:cNvPr>
                <p:cNvSpPr/>
                <p:nvPr/>
              </p:nvSpPr>
              <p:spPr>
                <a:xfrm>
                  <a:off x="2870965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0" name="วงรี 79">
                  <a:extLst>
                    <a:ext uri="{FF2B5EF4-FFF2-40B4-BE49-F238E27FC236}">
                      <a16:creationId xmlns:a16="http://schemas.microsoft.com/office/drawing/2014/main" id="{50D994D5-753D-4E8C-9855-25B317A85762}"/>
                    </a:ext>
                  </a:extLst>
                </p:cNvPr>
                <p:cNvSpPr/>
                <p:nvPr/>
              </p:nvSpPr>
              <p:spPr>
                <a:xfrm>
                  <a:off x="3154279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1" name="วงรี 80">
                  <a:extLst>
                    <a:ext uri="{FF2B5EF4-FFF2-40B4-BE49-F238E27FC236}">
                      <a16:creationId xmlns:a16="http://schemas.microsoft.com/office/drawing/2014/main" id="{FBE92FCD-87D8-4AB1-9F9E-4D7C64F91BBF}"/>
                    </a:ext>
                  </a:extLst>
                </p:cNvPr>
                <p:cNvSpPr/>
                <p:nvPr/>
              </p:nvSpPr>
              <p:spPr>
                <a:xfrm>
                  <a:off x="3437593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2" name="วงรี 81">
                  <a:extLst>
                    <a:ext uri="{FF2B5EF4-FFF2-40B4-BE49-F238E27FC236}">
                      <a16:creationId xmlns:a16="http://schemas.microsoft.com/office/drawing/2014/main" id="{9D503C10-3885-42BA-BFBC-F15D31A03B8E}"/>
                    </a:ext>
                  </a:extLst>
                </p:cNvPr>
                <p:cNvSpPr/>
                <p:nvPr/>
              </p:nvSpPr>
              <p:spPr>
                <a:xfrm>
                  <a:off x="3720907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3" name="วงรี 82">
                  <a:extLst>
                    <a:ext uri="{FF2B5EF4-FFF2-40B4-BE49-F238E27FC236}">
                      <a16:creationId xmlns:a16="http://schemas.microsoft.com/office/drawing/2014/main" id="{B2018C02-C914-470D-A1B9-6C2560F1A700}"/>
                    </a:ext>
                  </a:extLst>
                </p:cNvPr>
                <p:cNvSpPr/>
                <p:nvPr/>
              </p:nvSpPr>
              <p:spPr>
                <a:xfrm>
                  <a:off x="4004221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4" name="วงรี 83">
                  <a:extLst>
                    <a:ext uri="{FF2B5EF4-FFF2-40B4-BE49-F238E27FC236}">
                      <a16:creationId xmlns:a16="http://schemas.microsoft.com/office/drawing/2014/main" id="{68D2D501-7395-4C4A-BB3A-F7A08A91E050}"/>
                    </a:ext>
                  </a:extLst>
                </p:cNvPr>
                <p:cNvSpPr/>
                <p:nvPr/>
              </p:nvSpPr>
              <p:spPr>
                <a:xfrm>
                  <a:off x="4287535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5" name="วงรี 84">
                  <a:extLst>
                    <a:ext uri="{FF2B5EF4-FFF2-40B4-BE49-F238E27FC236}">
                      <a16:creationId xmlns:a16="http://schemas.microsoft.com/office/drawing/2014/main" id="{E27B3034-C1CF-4431-9A95-B9A4F143410B}"/>
                    </a:ext>
                  </a:extLst>
                </p:cNvPr>
                <p:cNvSpPr/>
                <p:nvPr/>
              </p:nvSpPr>
              <p:spPr>
                <a:xfrm>
                  <a:off x="4570849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6" name="วงรี 85">
                  <a:extLst>
                    <a:ext uri="{FF2B5EF4-FFF2-40B4-BE49-F238E27FC236}">
                      <a16:creationId xmlns:a16="http://schemas.microsoft.com/office/drawing/2014/main" id="{F8A26804-6B5B-42D6-B6D8-6A76C0EB7387}"/>
                    </a:ext>
                  </a:extLst>
                </p:cNvPr>
                <p:cNvSpPr/>
                <p:nvPr/>
              </p:nvSpPr>
              <p:spPr>
                <a:xfrm>
                  <a:off x="4854163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7" name="วงรี 86">
                  <a:extLst>
                    <a:ext uri="{FF2B5EF4-FFF2-40B4-BE49-F238E27FC236}">
                      <a16:creationId xmlns:a16="http://schemas.microsoft.com/office/drawing/2014/main" id="{177CD4AC-CAD7-4FBD-8957-A3503EE8474D}"/>
                    </a:ext>
                  </a:extLst>
                </p:cNvPr>
                <p:cNvSpPr/>
                <p:nvPr/>
              </p:nvSpPr>
              <p:spPr>
                <a:xfrm>
                  <a:off x="5137477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8" name="วงรี 87">
                  <a:extLst>
                    <a:ext uri="{FF2B5EF4-FFF2-40B4-BE49-F238E27FC236}">
                      <a16:creationId xmlns:a16="http://schemas.microsoft.com/office/drawing/2014/main" id="{3C03F502-AC62-4AB5-98C7-41F7C2CE7027}"/>
                    </a:ext>
                  </a:extLst>
                </p:cNvPr>
                <p:cNvSpPr/>
                <p:nvPr/>
              </p:nvSpPr>
              <p:spPr>
                <a:xfrm>
                  <a:off x="5420791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9" name="วงรี 88">
                  <a:extLst>
                    <a:ext uri="{FF2B5EF4-FFF2-40B4-BE49-F238E27FC236}">
                      <a16:creationId xmlns:a16="http://schemas.microsoft.com/office/drawing/2014/main" id="{9FCC156A-F4C9-4FB6-83BA-CF015DD68B80}"/>
                    </a:ext>
                  </a:extLst>
                </p:cNvPr>
                <p:cNvSpPr/>
                <p:nvPr/>
              </p:nvSpPr>
              <p:spPr>
                <a:xfrm>
                  <a:off x="5704105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0" name="วงรี 89">
                  <a:extLst>
                    <a:ext uri="{FF2B5EF4-FFF2-40B4-BE49-F238E27FC236}">
                      <a16:creationId xmlns:a16="http://schemas.microsoft.com/office/drawing/2014/main" id="{A6B174EC-1C11-4898-B7C0-DA613F52220D}"/>
                    </a:ext>
                  </a:extLst>
                </p:cNvPr>
                <p:cNvSpPr/>
                <p:nvPr/>
              </p:nvSpPr>
              <p:spPr>
                <a:xfrm>
                  <a:off x="5987419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1" name="วงรี 90">
                  <a:extLst>
                    <a:ext uri="{FF2B5EF4-FFF2-40B4-BE49-F238E27FC236}">
                      <a16:creationId xmlns:a16="http://schemas.microsoft.com/office/drawing/2014/main" id="{BCD52153-89A3-457E-AE79-BEF3AD10B2B4}"/>
                    </a:ext>
                  </a:extLst>
                </p:cNvPr>
                <p:cNvSpPr/>
                <p:nvPr/>
              </p:nvSpPr>
              <p:spPr>
                <a:xfrm>
                  <a:off x="6270733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2" name="วงรี 91">
                  <a:extLst>
                    <a:ext uri="{FF2B5EF4-FFF2-40B4-BE49-F238E27FC236}">
                      <a16:creationId xmlns:a16="http://schemas.microsoft.com/office/drawing/2014/main" id="{4CE583EF-8308-446C-AD58-497B9ADACE43}"/>
                    </a:ext>
                  </a:extLst>
                </p:cNvPr>
                <p:cNvSpPr/>
                <p:nvPr/>
              </p:nvSpPr>
              <p:spPr>
                <a:xfrm>
                  <a:off x="6554047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145" name="กลุ่ม 144">
                <a:extLst>
                  <a:ext uri="{FF2B5EF4-FFF2-40B4-BE49-F238E27FC236}">
                    <a16:creationId xmlns:a16="http://schemas.microsoft.com/office/drawing/2014/main" id="{27D978CB-CDC1-4A44-BF92-91BEEE94FA49}"/>
                  </a:ext>
                </a:extLst>
              </p:cNvPr>
              <p:cNvGrpSpPr/>
              <p:nvPr/>
            </p:nvGrpSpPr>
            <p:grpSpPr>
              <a:xfrm>
                <a:off x="58958" y="282836"/>
                <a:ext cx="6724685" cy="221355"/>
                <a:chOff x="58958" y="282836"/>
                <a:chExt cx="6724685" cy="221355"/>
              </a:xfrm>
              <a:grpFill/>
            </p:grpSpPr>
            <p:grpSp>
              <p:nvGrpSpPr>
                <p:cNvPr id="118" name="กลุ่ม 117">
                  <a:extLst>
                    <a:ext uri="{FF2B5EF4-FFF2-40B4-BE49-F238E27FC236}">
                      <a16:creationId xmlns:a16="http://schemas.microsoft.com/office/drawing/2014/main" id="{42325A34-D274-4330-AC53-1858C2655E10}"/>
                    </a:ext>
                  </a:extLst>
                </p:cNvPr>
                <p:cNvGrpSpPr/>
                <p:nvPr/>
              </p:nvGrpSpPr>
              <p:grpSpPr>
                <a:xfrm>
                  <a:off x="604453" y="282836"/>
                  <a:ext cx="6179190" cy="213969"/>
                  <a:chOff x="37825" y="20447"/>
                  <a:chExt cx="6749955" cy="233733"/>
                </a:xfrm>
                <a:grpFill/>
              </p:grpSpPr>
              <p:sp>
                <p:nvSpPr>
                  <p:cNvPr id="119" name="วงรี 118">
                    <a:extLst>
                      <a:ext uri="{FF2B5EF4-FFF2-40B4-BE49-F238E27FC236}">
                        <a16:creationId xmlns:a16="http://schemas.microsoft.com/office/drawing/2014/main" id="{5FAEDEAA-6428-4702-97F7-15B3303C5B9F}"/>
                      </a:ext>
                    </a:extLst>
                  </p:cNvPr>
                  <p:cNvSpPr/>
                  <p:nvPr/>
                </p:nvSpPr>
                <p:spPr>
                  <a:xfrm>
                    <a:off x="37825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20" name="วงรี 119">
                    <a:extLst>
                      <a:ext uri="{FF2B5EF4-FFF2-40B4-BE49-F238E27FC236}">
                        <a16:creationId xmlns:a16="http://schemas.microsoft.com/office/drawing/2014/main" id="{3E3E3EFA-0515-42D4-83DC-E58B70FC12ED}"/>
                      </a:ext>
                    </a:extLst>
                  </p:cNvPr>
                  <p:cNvSpPr/>
                  <p:nvPr/>
                </p:nvSpPr>
                <p:spPr>
                  <a:xfrm>
                    <a:off x="321139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21" name="วงรี 120">
                    <a:extLst>
                      <a:ext uri="{FF2B5EF4-FFF2-40B4-BE49-F238E27FC236}">
                        <a16:creationId xmlns:a16="http://schemas.microsoft.com/office/drawing/2014/main" id="{CAE43DFE-7DC8-4F5D-8599-44C397E4A464}"/>
                      </a:ext>
                    </a:extLst>
                  </p:cNvPr>
                  <p:cNvSpPr/>
                  <p:nvPr/>
                </p:nvSpPr>
                <p:spPr>
                  <a:xfrm>
                    <a:off x="604453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22" name="วงรี 121">
                    <a:extLst>
                      <a:ext uri="{FF2B5EF4-FFF2-40B4-BE49-F238E27FC236}">
                        <a16:creationId xmlns:a16="http://schemas.microsoft.com/office/drawing/2014/main" id="{1BD26560-E412-49EF-972D-E30DFD565200}"/>
                      </a:ext>
                    </a:extLst>
                  </p:cNvPr>
                  <p:cNvSpPr/>
                  <p:nvPr/>
                </p:nvSpPr>
                <p:spPr>
                  <a:xfrm>
                    <a:off x="887767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23" name="วงรี 122">
                    <a:extLst>
                      <a:ext uri="{FF2B5EF4-FFF2-40B4-BE49-F238E27FC236}">
                        <a16:creationId xmlns:a16="http://schemas.microsoft.com/office/drawing/2014/main" id="{2D805670-959F-4C0A-96CE-86874A497C68}"/>
                      </a:ext>
                    </a:extLst>
                  </p:cNvPr>
                  <p:cNvSpPr/>
                  <p:nvPr/>
                </p:nvSpPr>
                <p:spPr>
                  <a:xfrm>
                    <a:off x="1171081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24" name="วงรี 123">
                    <a:extLst>
                      <a:ext uri="{FF2B5EF4-FFF2-40B4-BE49-F238E27FC236}">
                        <a16:creationId xmlns:a16="http://schemas.microsoft.com/office/drawing/2014/main" id="{91A64999-764A-4719-A1A9-AD0FE6836B3D}"/>
                      </a:ext>
                    </a:extLst>
                  </p:cNvPr>
                  <p:cNvSpPr/>
                  <p:nvPr/>
                </p:nvSpPr>
                <p:spPr>
                  <a:xfrm>
                    <a:off x="1454395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25" name="วงรี 124">
                    <a:extLst>
                      <a:ext uri="{FF2B5EF4-FFF2-40B4-BE49-F238E27FC236}">
                        <a16:creationId xmlns:a16="http://schemas.microsoft.com/office/drawing/2014/main" id="{3D3FDCDF-734C-4E67-8FD7-C5F0155EC6E9}"/>
                      </a:ext>
                    </a:extLst>
                  </p:cNvPr>
                  <p:cNvSpPr/>
                  <p:nvPr/>
                </p:nvSpPr>
                <p:spPr>
                  <a:xfrm>
                    <a:off x="1737709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26" name="วงรี 125">
                    <a:extLst>
                      <a:ext uri="{FF2B5EF4-FFF2-40B4-BE49-F238E27FC236}">
                        <a16:creationId xmlns:a16="http://schemas.microsoft.com/office/drawing/2014/main" id="{4448FBD4-B2A6-4B61-A240-6806EA1A27AB}"/>
                      </a:ext>
                    </a:extLst>
                  </p:cNvPr>
                  <p:cNvSpPr/>
                  <p:nvPr/>
                </p:nvSpPr>
                <p:spPr>
                  <a:xfrm>
                    <a:off x="2021023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27" name="วงรี 126">
                    <a:extLst>
                      <a:ext uri="{FF2B5EF4-FFF2-40B4-BE49-F238E27FC236}">
                        <a16:creationId xmlns:a16="http://schemas.microsoft.com/office/drawing/2014/main" id="{CE313A9C-FD1F-4DFC-9CCC-1E160620431D}"/>
                      </a:ext>
                    </a:extLst>
                  </p:cNvPr>
                  <p:cNvSpPr/>
                  <p:nvPr/>
                </p:nvSpPr>
                <p:spPr>
                  <a:xfrm>
                    <a:off x="2304337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28" name="วงรี 127">
                    <a:extLst>
                      <a:ext uri="{FF2B5EF4-FFF2-40B4-BE49-F238E27FC236}">
                        <a16:creationId xmlns:a16="http://schemas.microsoft.com/office/drawing/2014/main" id="{5AE5C33E-0B09-45BE-A0A9-CD8F600F4219}"/>
                      </a:ext>
                    </a:extLst>
                  </p:cNvPr>
                  <p:cNvSpPr/>
                  <p:nvPr/>
                </p:nvSpPr>
                <p:spPr>
                  <a:xfrm>
                    <a:off x="2587651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29" name="วงรี 128">
                    <a:extLst>
                      <a:ext uri="{FF2B5EF4-FFF2-40B4-BE49-F238E27FC236}">
                        <a16:creationId xmlns:a16="http://schemas.microsoft.com/office/drawing/2014/main" id="{34E7CD57-ECF6-4E69-B6E7-4E23E01A2DA3}"/>
                      </a:ext>
                    </a:extLst>
                  </p:cNvPr>
                  <p:cNvSpPr/>
                  <p:nvPr/>
                </p:nvSpPr>
                <p:spPr>
                  <a:xfrm>
                    <a:off x="2870965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0" name="วงรี 129">
                    <a:extLst>
                      <a:ext uri="{FF2B5EF4-FFF2-40B4-BE49-F238E27FC236}">
                        <a16:creationId xmlns:a16="http://schemas.microsoft.com/office/drawing/2014/main" id="{9121EEC9-70DD-4351-A2C8-88BF82DB707B}"/>
                      </a:ext>
                    </a:extLst>
                  </p:cNvPr>
                  <p:cNvSpPr/>
                  <p:nvPr/>
                </p:nvSpPr>
                <p:spPr>
                  <a:xfrm>
                    <a:off x="3154279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1" name="วงรี 130">
                    <a:extLst>
                      <a:ext uri="{FF2B5EF4-FFF2-40B4-BE49-F238E27FC236}">
                        <a16:creationId xmlns:a16="http://schemas.microsoft.com/office/drawing/2014/main" id="{1CA73283-1F8C-4027-AE05-78DBA93170A8}"/>
                      </a:ext>
                    </a:extLst>
                  </p:cNvPr>
                  <p:cNvSpPr/>
                  <p:nvPr/>
                </p:nvSpPr>
                <p:spPr>
                  <a:xfrm>
                    <a:off x="3437593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2" name="วงรี 131">
                    <a:extLst>
                      <a:ext uri="{FF2B5EF4-FFF2-40B4-BE49-F238E27FC236}">
                        <a16:creationId xmlns:a16="http://schemas.microsoft.com/office/drawing/2014/main" id="{B565BFFF-C479-4EF9-89EC-2F77B08A8E88}"/>
                      </a:ext>
                    </a:extLst>
                  </p:cNvPr>
                  <p:cNvSpPr/>
                  <p:nvPr/>
                </p:nvSpPr>
                <p:spPr>
                  <a:xfrm>
                    <a:off x="3720907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3" name="วงรี 132">
                    <a:extLst>
                      <a:ext uri="{FF2B5EF4-FFF2-40B4-BE49-F238E27FC236}">
                        <a16:creationId xmlns:a16="http://schemas.microsoft.com/office/drawing/2014/main" id="{9288D1FD-3301-4C5F-AF85-101962B0A73B}"/>
                      </a:ext>
                    </a:extLst>
                  </p:cNvPr>
                  <p:cNvSpPr/>
                  <p:nvPr/>
                </p:nvSpPr>
                <p:spPr>
                  <a:xfrm>
                    <a:off x="4004221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4" name="วงรี 133">
                    <a:extLst>
                      <a:ext uri="{FF2B5EF4-FFF2-40B4-BE49-F238E27FC236}">
                        <a16:creationId xmlns:a16="http://schemas.microsoft.com/office/drawing/2014/main" id="{BF7B1B54-9A30-4B32-B953-6AE69245DE1F}"/>
                      </a:ext>
                    </a:extLst>
                  </p:cNvPr>
                  <p:cNvSpPr/>
                  <p:nvPr/>
                </p:nvSpPr>
                <p:spPr>
                  <a:xfrm>
                    <a:off x="4287535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5" name="วงรี 134">
                    <a:extLst>
                      <a:ext uri="{FF2B5EF4-FFF2-40B4-BE49-F238E27FC236}">
                        <a16:creationId xmlns:a16="http://schemas.microsoft.com/office/drawing/2014/main" id="{109D79CE-1E42-436C-A24F-40C64D290AA3}"/>
                      </a:ext>
                    </a:extLst>
                  </p:cNvPr>
                  <p:cNvSpPr/>
                  <p:nvPr/>
                </p:nvSpPr>
                <p:spPr>
                  <a:xfrm>
                    <a:off x="4570849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6" name="วงรี 135">
                    <a:extLst>
                      <a:ext uri="{FF2B5EF4-FFF2-40B4-BE49-F238E27FC236}">
                        <a16:creationId xmlns:a16="http://schemas.microsoft.com/office/drawing/2014/main" id="{D895DFCC-BCE2-4AF3-ADE5-133B8FA20CFC}"/>
                      </a:ext>
                    </a:extLst>
                  </p:cNvPr>
                  <p:cNvSpPr/>
                  <p:nvPr/>
                </p:nvSpPr>
                <p:spPr>
                  <a:xfrm>
                    <a:off x="4854163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7" name="วงรี 136">
                    <a:extLst>
                      <a:ext uri="{FF2B5EF4-FFF2-40B4-BE49-F238E27FC236}">
                        <a16:creationId xmlns:a16="http://schemas.microsoft.com/office/drawing/2014/main" id="{C14A419B-49B1-4ACD-B267-3258E8D1CA98}"/>
                      </a:ext>
                    </a:extLst>
                  </p:cNvPr>
                  <p:cNvSpPr/>
                  <p:nvPr/>
                </p:nvSpPr>
                <p:spPr>
                  <a:xfrm>
                    <a:off x="5137477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8" name="วงรี 137">
                    <a:extLst>
                      <a:ext uri="{FF2B5EF4-FFF2-40B4-BE49-F238E27FC236}">
                        <a16:creationId xmlns:a16="http://schemas.microsoft.com/office/drawing/2014/main" id="{D92546F3-3D4E-4D7D-A04A-A8CF381B1DF9}"/>
                      </a:ext>
                    </a:extLst>
                  </p:cNvPr>
                  <p:cNvSpPr/>
                  <p:nvPr/>
                </p:nvSpPr>
                <p:spPr>
                  <a:xfrm>
                    <a:off x="5420791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9" name="วงรี 138">
                    <a:extLst>
                      <a:ext uri="{FF2B5EF4-FFF2-40B4-BE49-F238E27FC236}">
                        <a16:creationId xmlns:a16="http://schemas.microsoft.com/office/drawing/2014/main" id="{BCEEDDD8-5D64-41CD-A8FC-CD8D13BB0A78}"/>
                      </a:ext>
                    </a:extLst>
                  </p:cNvPr>
                  <p:cNvSpPr/>
                  <p:nvPr/>
                </p:nvSpPr>
                <p:spPr>
                  <a:xfrm>
                    <a:off x="5704105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40" name="วงรี 139">
                    <a:extLst>
                      <a:ext uri="{FF2B5EF4-FFF2-40B4-BE49-F238E27FC236}">
                        <a16:creationId xmlns:a16="http://schemas.microsoft.com/office/drawing/2014/main" id="{7D97BA3B-3C4C-4B11-8191-AE45801B6171}"/>
                      </a:ext>
                    </a:extLst>
                  </p:cNvPr>
                  <p:cNvSpPr/>
                  <p:nvPr/>
                </p:nvSpPr>
                <p:spPr>
                  <a:xfrm>
                    <a:off x="5987419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41" name="วงรี 140">
                    <a:extLst>
                      <a:ext uri="{FF2B5EF4-FFF2-40B4-BE49-F238E27FC236}">
                        <a16:creationId xmlns:a16="http://schemas.microsoft.com/office/drawing/2014/main" id="{4E1D01DF-E042-40B2-B2FC-93CC42875BAD}"/>
                      </a:ext>
                    </a:extLst>
                  </p:cNvPr>
                  <p:cNvSpPr/>
                  <p:nvPr/>
                </p:nvSpPr>
                <p:spPr>
                  <a:xfrm>
                    <a:off x="6270733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42" name="วงรี 141">
                    <a:extLst>
                      <a:ext uri="{FF2B5EF4-FFF2-40B4-BE49-F238E27FC236}">
                        <a16:creationId xmlns:a16="http://schemas.microsoft.com/office/drawing/2014/main" id="{2BB02A06-1739-4FE0-B697-3FACD7FC9B75}"/>
                      </a:ext>
                    </a:extLst>
                  </p:cNvPr>
                  <p:cNvSpPr/>
                  <p:nvPr/>
                </p:nvSpPr>
                <p:spPr>
                  <a:xfrm>
                    <a:off x="6554047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143" name="วงรี 142">
                  <a:extLst>
                    <a:ext uri="{FF2B5EF4-FFF2-40B4-BE49-F238E27FC236}">
                      <a16:creationId xmlns:a16="http://schemas.microsoft.com/office/drawing/2014/main" id="{52E65CEC-7A7E-40D8-ADC1-2D0DA5B514AA}"/>
                    </a:ext>
                  </a:extLst>
                </p:cNvPr>
                <p:cNvSpPr/>
                <p:nvPr/>
              </p:nvSpPr>
              <p:spPr>
                <a:xfrm>
                  <a:off x="333714" y="286535"/>
                  <a:ext cx="213969" cy="21396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4" name="วงรี 143">
                  <a:extLst>
                    <a:ext uri="{FF2B5EF4-FFF2-40B4-BE49-F238E27FC236}">
                      <a16:creationId xmlns:a16="http://schemas.microsoft.com/office/drawing/2014/main" id="{4FB6BAD6-B8E1-4FE3-AAFB-C8F92FEA52EB}"/>
                    </a:ext>
                  </a:extLst>
                </p:cNvPr>
                <p:cNvSpPr/>
                <p:nvPr/>
              </p:nvSpPr>
              <p:spPr>
                <a:xfrm>
                  <a:off x="58958" y="290222"/>
                  <a:ext cx="213969" cy="21396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178" name="กลุ่ม 177">
                <a:extLst>
                  <a:ext uri="{FF2B5EF4-FFF2-40B4-BE49-F238E27FC236}">
                    <a16:creationId xmlns:a16="http://schemas.microsoft.com/office/drawing/2014/main" id="{20859454-D092-4C19-86E7-2E1A0DB22863}"/>
                  </a:ext>
                </a:extLst>
              </p:cNvPr>
              <p:cNvGrpSpPr/>
              <p:nvPr/>
            </p:nvGrpSpPr>
            <p:grpSpPr>
              <a:xfrm>
                <a:off x="78810" y="535167"/>
                <a:ext cx="6695773" cy="215488"/>
                <a:chOff x="78810" y="535167"/>
                <a:chExt cx="6695773" cy="215488"/>
              </a:xfrm>
              <a:grpFill/>
            </p:grpSpPr>
            <p:grpSp>
              <p:nvGrpSpPr>
                <p:cNvPr id="146" name="กลุ่ม 145">
                  <a:extLst>
                    <a:ext uri="{FF2B5EF4-FFF2-40B4-BE49-F238E27FC236}">
                      <a16:creationId xmlns:a16="http://schemas.microsoft.com/office/drawing/2014/main" id="{A7568DCF-9DAF-4BD7-8574-7FD5ABEFDA8E}"/>
                    </a:ext>
                  </a:extLst>
                </p:cNvPr>
                <p:cNvGrpSpPr/>
                <p:nvPr/>
              </p:nvGrpSpPr>
              <p:grpSpPr>
                <a:xfrm>
                  <a:off x="984846" y="535167"/>
                  <a:ext cx="5789737" cy="190580"/>
                  <a:chOff x="58958" y="282836"/>
                  <a:chExt cx="6724685" cy="221355"/>
                </a:xfrm>
                <a:grpFill/>
              </p:grpSpPr>
              <p:grpSp>
                <p:nvGrpSpPr>
                  <p:cNvPr id="147" name="กลุ่ม 146">
                    <a:extLst>
                      <a:ext uri="{FF2B5EF4-FFF2-40B4-BE49-F238E27FC236}">
                        <a16:creationId xmlns:a16="http://schemas.microsoft.com/office/drawing/2014/main" id="{E99DC2B8-1633-4C91-B04A-AE3F2A67A20B}"/>
                      </a:ext>
                    </a:extLst>
                  </p:cNvPr>
                  <p:cNvGrpSpPr/>
                  <p:nvPr/>
                </p:nvGrpSpPr>
                <p:grpSpPr>
                  <a:xfrm>
                    <a:off x="604453" y="282836"/>
                    <a:ext cx="6179190" cy="213969"/>
                    <a:chOff x="37825" y="20447"/>
                    <a:chExt cx="6749955" cy="233733"/>
                  </a:xfrm>
                  <a:grpFill/>
                </p:grpSpPr>
                <p:sp>
                  <p:nvSpPr>
                    <p:cNvPr id="150" name="วงรี 149">
                      <a:extLst>
                        <a:ext uri="{FF2B5EF4-FFF2-40B4-BE49-F238E27FC236}">
                          <a16:creationId xmlns:a16="http://schemas.microsoft.com/office/drawing/2014/main" id="{83AEF9A6-D13E-4A1E-A102-E1003CA71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2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51" name="วงรี 150">
                      <a:extLst>
                        <a:ext uri="{FF2B5EF4-FFF2-40B4-BE49-F238E27FC236}">
                          <a16:creationId xmlns:a16="http://schemas.microsoft.com/office/drawing/2014/main" id="{4AB1B21B-3A6C-42E4-A91C-D77BAEA2CB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13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52" name="วงรี 151">
                      <a:extLst>
                        <a:ext uri="{FF2B5EF4-FFF2-40B4-BE49-F238E27FC236}">
                          <a16:creationId xmlns:a16="http://schemas.microsoft.com/office/drawing/2014/main" id="{3383433B-3E77-40C6-A855-B838026B7B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45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53" name="วงรี 152">
                      <a:extLst>
                        <a:ext uri="{FF2B5EF4-FFF2-40B4-BE49-F238E27FC236}">
                          <a16:creationId xmlns:a16="http://schemas.microsoft.com/office/drawing/2014/main" id="{160DEB26-A821-4228-B115-1E6A7F237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76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54" name="วงรี 153">
                      <a:extLst>
                        <a:ext uri="{FF2B5EF4-FFF2-40B4-BE49-F238E27FC236}">
                          <a16:creationId xmlns:a16="http://schemas.microsoft.com/office/drawing/2014/main" id="{284105DC-852D-408D-88C1-C8CD85FAB8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08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55" name="วงรี 154">
                      <a:extLst>
                        <a:ext uri="{FF2B5EF4-FFF2-40B4-BE49-F238E27FC236}">
                          <a16:creationId xmlns:a16="http://schemas.microsoft.com/office/drawing/2014/main" id="{79B1A043-0575-4C71-B03D-6E96B7C73E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439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56" name="วงรี 155">
                      <a:extLst>
                        <a:ext uri="{FF2B5EF4-FFF2-40B4-BE49-F238E27FC236}">
                          <a16:creationId xmlns:a16="http://schemas.microsoft.com/office/drawing/2014/main" id="{12975CB4-3F5B-4AF8-8293-9756969CA8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70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57" name="วงรี 156">
                      <a:extLst>
                        <a:ext uri="{FF2B5EF4-FFF2-40B4-BE49-F238E27FC236}">
                          <a16:creationId xmlns:a16="http://schemas.microsoft.com/office/drawing/2014/main" id="{AE1A3B6B-CF88-43DC-B980-5A08652504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102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58" name="วงรี 157">
                      <a:extLst>
                        <a:ext uri="{FF2B5EF4-FFF2-40B4-BE49-F238E27FC236}">
                          <a16:creationId xmlns:a16="http://schemas.microsoft.com/office/drawing/2014/main" id="{6B03FD3F-5F17-441A-9231-D78E06976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433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59" name="วงรี 158">
                      <a:extLst>
                        <a:ext uri="{FF2B5EF4-FFF2-40B4-BE49-F238E27FC236}">
                          <a16:creationId xmlns:a16="http://schemas.microsoft.com/office/drawing/2014/main" id="{6D2A70F0-FB7D-49AB-8CB8-EC2470B434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765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60" name="วงรี 159">
                      <a:extLst>
                        <a:ext uri="{FF2B5EF4-FFF2-40B4-BE49-F238E27FC236}">
                          <a16:creationId xmlns:a16="http://schemas.microsoft.com/office/drawing/2014/main" id="{6ABE647A-795A-448F-9B59-BAB2714DCF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096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61" name="วงรี 160">
                      <a:extLst>
                        <a:ext uri="{FF2B5EF4-FFF2-40B4-BE49-F238E27FC236}">
                          <a16:creationId xmlns:a16="http://schemas.microsoft.com/office/drawing/2014/main" id="{C46E69AB-23B2-4963-AC71-59F2140D96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427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62" name="วงรี 161">
                      <a:extLst>
                        <a:ext uri="{FF2B5EF4-FFF2-40B4-BE49-F238E27FC236}">
                          <a16:creationId xmlns:a16="http://schemas.microsoft.com/office/drawing/2014/main" id="{BFB45DDF-C106-4E51-A3B0-1C6813400C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759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63" name="วงรี 162">
                      <a:extLst>
                        <a:ext uri="{FF2B5EF4-FFF2-40B4-BE49-F238E27FC236}">
                          <a16:creationId xmlns:a16="http://schemas.microsoft.com/office/drawing/2014/main" id="{BB96E59A-791B-4160-B851-6E225EA0C1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90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64" name="วงรี 163">
                      <a:extLst>
                        <a:ext uri="{FF2B5EF4-FFF2-40B4-BE49-F238E27FC236}">
                          <a16:creationId xmlns:a16="http://schemas.microsoft.com/office/drawing/2014/main" id="{EC7F5591-CA37-4BD2-B558-C77198AB9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422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65" name="วงรี 164">
                      <a:extLst>
                        <a:ext uri="{FF2B5EF4-FFF2-40B4-BE49-F238E27FC236}">
                          <a16:creationId xmlns:a16="http://schemas.microsoft.com/office/drawing/2014/main" id="{29C8108F-A603-4A09-B5A2-D5BBE4D51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753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66" name="วงรี 165">
                      <a:extLst>
                        <a:ext uri="{FF2B5EF4-FFF2-40B4-BE49-F238E27FC236}">
                          <a16:creationId xmlns:a16="http://schemas.microsoft.com/office/drawing/2014/main" id="{DF53EE8A-FCA6-45EB-B8F4-0EB3D237B5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084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67" name="วงรี 166">
                      <a:extLst>
                        <a:ext uri="{FF2B5EF4-FFF2-40B4-BE49-F238E27FC236}">
                          <a16:creationId xmlns:a16="http://schemas.microsoft.com/office/drawing/2014/main" id="{CA7285E4-B22E-41C7-B9AA-59D1BA38D0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416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68" name="วงรี 167">
                      <a:extLst>
                        <a:ext uri="{FF2B5EF4-FFF2-40B4-BE49-F238E27FC236}">
                          <a16:creationId xmlns:a16="http://schemas.microsoft.com/office/drawing/2014/main" id="{EC906181-904B-4492-AF21-49E888B4D7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747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69" name="วงรี 168">
                      <a:extLst>
                        <a:ext uri="{FF2B5EF4-FFF2-40B4-BE49-F238E27FC236}">
                          <a16:creationId xmlns:a16="http://schemas.microsoft.com/office/drawing/2014/main" id="{AA3DC711-316F-46DE-BD58-128DABD9F6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079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70" name="วงรี 169">
                      <a:extLst>
                        <a:ext uri="{FF2B5EF4-FFF2-40B4-BE49-F238E27FC236}">
                          <a16:creationId xmlns:a16="http://schemas.microsoft.com/office/drawing/2014/main" id="{9EAECD49-2560-4075-984A-F58B8B019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410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71" name="วงรี 170">
                      <a:extLst>
                        <a:ext uri="{FF2B5EF4-FFF2-40B4-BE49-F238E27FC236}">
                          <a16:creationId xmlns:a16="http://schemas.microsoft.com/office/drawing/2014/main" id="{E5CF5FEB-6C3B-4CB1-9B22-E662600CD3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741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72" name="วงรี 171">
                      <a:extLst>
                        <a:ext uri="{FF2B5EF4-FFF2-40B4-BE49-F238E27FC236}">
                          <a16:creationId xmlns:a16="http://schemas.microsoft.com/office/drawing/2014/main" id="{78E683F2-EAD5-4053-9615-6EE2B83F0A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73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73" name="วงรี 172">
                      <a:extLst>
                        <a:ext uri="{FF2B5EF4-FFF2-40B4-BE49-F238E27FC236}">
                          <a16:creationId xmlns:a16="http://schemas.microsoft.com/office/drawing/2014/main" id="{D5F22C9D-0843-4895-944D-C56B88E8C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404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148" name="วงรี 147">
                    <a:extLst>
                      <a:ext uri="{FF2B5EF4-FFF2-40B4-BE49-F238E27FC236}">
                        <a16:creationId xmlns:a16="http://schemas.microsoft.com/office/drawing/2014/main" id="{D5E21EC5-5585-46F0-AA64-33EF10658A77}"/>
                      </a:ext>
                    </a:extLst>
                  </p:cNvPr>
                  <p:cNvSpPr/>
                  <p:nvPr/>
                </p:nvSpPr>
                <p:spPr>
                  <a:xfrm>
                    <a:off x="333714" y="286535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49" name="วงรี 148">
                    <a:extLst>
                      <a:ext uri="{FF2B5EF4-FFF2-40B4-BE49-F238E27FC236}">
                        <a16:creationId xmlns:a16="http://schemas.microsoft.com/office/drawing/2014/main" id="{D888403A-7179-4A24-809D-2D439BFC873E}"/>
                      </a:ext>
                    </a:extLst>
                  </p:cNvPr>
                  <p:cNvSpPr/>
                  <p:nvPr/>
                </p:nvSpPr>
                <p:spPr>
                  <a:xfrm>
                    <a:off x="58958" y="290222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174" name="วงรี 173">
                  <a:extLst>
                    <a:ext uri="{FF2B5EF4-FFF2-40B4-BE49-F238E27FC236}">
                      <a16:creationId xmlns:a16="http://schemas.microsoft.com/office/drawing/2014/main" id="{E92E8BFB-DBEE-444E-8F49-0E26B523F0C1}"/>
                    </a:ext>
                  </a:extLst>
                </p:cNvPr>
                <p:cNvSpPr/>
                <p:nvPr/>
              </p:nvSpPr>
              <p:spPr>
                <a:xfrm>
                  <a:off x="743298" y="546625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75" name="วงรี 174">
                  <a:extLst>
                    <a:ext uri="{FF2B5EF4-FFF2-40B4-BE49-F238E27FC236}">
                      <a16:creationId xmlns:a16="http://schemas.microsoft.com/office/drawing/2014/main" id="{AE230924-4039-4025-868D-64820387315F}"/>
                    </a:ext>
                  </a:extLst>
                </p:cNvPr>
                <p:cNvSpPr/>
                <p:nvPr/>
              </p:nvSpPr>
              <p:spPr>
                <a:xfrm>
                  <a:off x="521802" y="553228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76" name="วงรี 175">
                  <a:extLst>
                    <a:ext uri="{FF2B5EF4-FFF2-40B4-BE49-F238E27FC236}">
                      <a16:creationId xmlns:a16="http://schemas.microsoft.com/office/drawing/2014/main" id="{57DC89A3-5456-460F-B2C9-755149382CE9}"/>
                    </a:ext>
                  </a:extLst>
                </p:cNvPr>
                <p:cNvSpPr/>
                <p:nvPr/>
              </p:nvSpPr>
              <p:spPr>
                <a:xfrm>
                  <a:off x="300306" y="559831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77" name="วงรี 176">
                  <a:extLst>
                    <a:ext uri="{FF2B5EF4-FFF2-40B4-BE49-F238E27FC236}">
                      <a16:creationId xmlns:a16="http://schemas.microsoft.com/office/drawing/2014/main" id="{FD00F36D-1A75-4544-91D1-9E30A3316A43}"/>
                    </a:ext>
                  </a:extLst>
                </p:cNvPr>
                <p:cNvSpPr/>
                <p:nvPr/>
              </p:nvSpPr>
              <p:spPr>
                <a:xfrm>
                  <a:off x="78810" y="56643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179" name="กลุ่ม 178">
                <a:extLst>
                  <a:ext uri="{FF2B5EF4-FFF2-40B4-BE49-F238E27FC236}">
                    <a16:creationId xmlns:a16="http://schemas.microsoft.com/office/drawing/2014/main" id="{8E1A7E8C-5F62-4640-B7C3-FD1A25CC5A91}"/>
                  </a:ext>
                </a:extLst>
              </p:cNvPr>
              <p:cNvGrpSpPr/>
              <p:nvPr/>
            </p:nvGrpSpPr>
            <p:grpSpPr>
              <a:xfrm>
                <a:off x="51872" y="813907"/>
                <a:ext cx="6771353" cy="191977"/>
                <a:chOff x="-826046" y="535167"/>
                <a:chExt cx="7600629" cy="215488"/>
              </a:xfrm>
              <a:grpFill/>
            </p:grpSpPr>
            <p:grpSp>
              <p:nvGrpSpPr>
                <p:cNvPr id="180" name="กลุ่ม 179">
                  <a:extLst>
                    <a:ext uri="{FF2B5EF4-FFF2-40B4-BE49-F238E27FC236}">
                      <a16:creationId xmlns:a16="http://schemas.microsoft.com/office/drawing/2014/main" id="{CD2D0698-DE2D-4841-8EA2-2D412F47C4CA}"/>
                    </a:ext>
                  </a:extLst>
                </p:cNvPr>
                <p:cNvGrpSpPr/>
                <p:nvPr/>
              </p:nvGrpSpPr>
              <p:grpSpPr>
                <a:xfrm>
                  <a:off x="984846" y="535167"/>
                  <a:ext cx="5789737" cy="190580"/>
                  <a:chOff x="58958" y="282836"/>
                  <a:chExt cx="6724685" cy="221355"/>
                </a:xfrm>
                <a:grpFill/>
              </p:grpSpPr>
              <p:grpSp>
                <p:nvGrpSpPr>
                  <p:cNvPr id="185" name="กลุ่ม 184">
                    <a:extLst>
                      <a:ext uri="{FF2B5EF4-FFF2-40B4-BE49-F238E27FC236}">
                        <a16:creationId xmlns:a16="http://schemas.microsoft.com/office/drawing/2014/main" id="{17976C27-E75B-488E-BBF2-73E478FE6EE6}"/>
                      </a:ext>
                    </a:extLst>
                  </p:cNvPr>
                  <p:cNvGrpSpPr/>
                  <p:nvPr/>
                </p:nvGrpSpPr>
                <p:grpSpPr>
                  <a:xfrm>
                    <a:off x="604453" y="282836"/>
                    <a:ext cx="6179190" cy="213969"/>
                    <a:chOff x="37825" y="20447"/>
                    <a:chExt cx="6749955" cy="233733"/>
                  </a:xfrm>
                  <a:grpFill/>
                </p:grpSpPr>
                <p:sp>
                  <p:nvSpPr>
                    <p:cNvPr id="188" name="วงรี 187">
                      <a:extLst>
                        <a:ext uri="{FF2B5EF4-FFF2-40B4-BE49-F238E27FC236}">
                          <a16:creationId xmlns:a16="http://schemas.microsoft.com/office/drawing/2014/main" id="{5EE480E2-736B-44CD-B44F-8F7408050E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2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89" name="วงรี 188">
                      <a:extLst>
                        <a:ext uri="{FF2B5EF4-FFF2-40B4-BE49-F238E27FC236}">
                          <a16:creationId xmlns:a16="http://schemas.microsoft.com/office/drawing/2014/main" id="{7564EACC-016E-4033-BE7F-59136F353E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13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0" name="วงรี 189">
                      <a:extLst>
                        <a:ext uri="{FF2B5EF4-FFF2-40B4-BE49-F238E27FC236}">
                          <a16:creationId xmlns:a16="http://schemas.microsoft.com/office/drawing/2014/main" id="{2652C9D6-DC24-436C-AFBA-9D6DA04161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45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1" name="วงรี 190">
                      <a:extLst>
                        <a:ext uri="{FF2B5EF4-FFF2-40B4-BE49-F238E27FC236}">
                          <a16:creationId xmlns:a16="http://schemas.microsoft.com/office/drawing/2014/main" id="{7FF45336-E0B6-48ED-AD88-5DA0E6A91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76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2" name="วงรี 191">
                      <a:extLst>
                        <a:ext uri="{FF2B5EF4-FFF2-40B4-BE49-F238E27FC236}">
                          <a16:creationId xmlns:a16="http://schemas.microsoft.com/office/drawing/2014/main" id="{03829437-1143-48C8-98BA-41A3579464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08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3" name="วงรี 192">
                      <a:extLst>
                        <a:ext uri="{FF2B5EF4-FFF2-40B4-BE49-F238E27FC236}">
                          <a16:creationId xmlns:a16="http://schemas.microsoft.com/office/drawing/2014/main" id="{FCAD6849-550C-483C-BFBF-CBF90D9F9F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439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4" name="วงรี 193">
                      <a:extLst>
                        <a:ext uri="{FF2B5EF4-FFF2-40B4-BE49-F238E27FC236}">
                          <a16:creationId xmlns:a16="http://schemas.microsoft.com/office/drawing/2014/main" id="{8EE97237-619D-4427-8FD2-02BB774C40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70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5" name="วงรี 194">
                      <a:extLst>
                        <a:ext uri="{FF2B5EF4-FFF2-40B4-BE49-F238E27FC236}">
                          <a16:creationId xmlns:a16="http://schemas.microsoft.com/office/drawing/2014/main" id="{E7AF06F0-44AE-4A0D-B2C9-362F774089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102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6" name="วงรี 195">
                      <a:extLst>
                        <a:ext uri="{FF2B5EF4-FFF2-40B4-BE49-F238E27FC236}">
                          <a16:creationId xmlns:a16="http://schemas.microsoft.com/office/drawing/2014/main" id="{6D00F134-6E83-4AE4-B95E-38ED0B55A1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433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7" name="วงรี 196">
                      <a:extLst>
                        <a:ext uri="{FF2B5EF4-FFF2-40B4-BE49-F238E27FC236}">
                          <a16:creationId xmlns:a16="http://schemas.microsoft.com/office/drawing/2014/main" id="{C16B7F11-CEFB-42C6-8D5B-78E01BC247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765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8" name="วงรี 197">
                      <a:extLst>
                        <a:ext uri="{FF2B5EF4-FFF2-40B4-BE49-F238E27FC236}">
                          <a16:creationId xmlns:a16="http://schemas.microsoft.com/office/drawing/2014/main" id="{6DB68EF0-667A-4E0C-B608-0B576096BB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096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9" name="วงรี 198">
                      <a:extLst>
                        <a:ext uri="{FF2B5EF4-FFF2-40B4-BE49-F238E27FC236}">
                          <a16:creationId xmlns:a16="http://schemas.microsoft.com/office/drawing/2014/main" id="{34427AA8-1028-4D67-A46F-C9B851162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427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00" name="วงรี 199">
                      <a:extLst>
                        <a:ext uri="{FF2B5EF4-FFF2-40B4-BE49-F238E27FC236}">
                          <a16:creationId xmlns:a16="http://schemas.microsoft.com/office/drawing/2014/main" id="{28EFCFCA-5B21-4EDC-A224-D828D051CA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759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01" name="วงรี 200">
                      <a:extLst>
                        <a:ext uri="{FF2B5EF4-FFF2-40B4-BE49-F238E27FC236}">
                          <a16:creationId xmlns:a16="http://schemas.microsoft.com/office/drawing/2014/main" id="{84C7361F-E241-4FD1-8FF2-09D4FAE1EE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90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02" name="วงรี 201">
                      <a:extLst>
                        <a:ext uri="{FF2B5EF4-FFF2-40B4-BE49-F238E27FC236}">
                          <a16:creationId xmlns:a16="http://schemas.microsoft.com/office/drawing/2014/main" id="{3BE083FC-65E1-4790-9671-D74E687F5D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422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03" name="วงรี 202">
                      <a:extLst>
                        <a:ext uri="{FF2B5EF4-FFF2-40B4-BE49-F238E27FC236}">
                          <a16:creationId xmlns:a16="http://schemas.microsoft.com/office/drawing/2014/main" id="{92F278D4-0B2B-4E69-8F79-F23CFBC70A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753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04" name="วงรี 203">
                      <a:extLst>
                        <a:ext uri="{FF2B5EF4-FFF2-40B4-BE49-F238E27FC236}">
                          <a16:creationId xmlns:a16="http://schemas.microsoft.com/office/drawing/2014/main" id="{3D576C87-6F62-4FA7-B4BD-D7649CF94F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084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05" name="วงรี 204">
                      <a:extLst>
                        <a:ext uri="{FF2B5EF4-FFF2-40B4-BE49-F238E27FC236}">
                          <a16:creationId xmlns:a16="http://schemas.microsoft.com/office/drawing/2014/main" id="{1AEF4887-0B04-47B9-BEE7-18F4A4480A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416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06" name="วงรี 205">
                      <a:extLst>
                        <a:ext uri="{FF2B5EF4-FFF2-40B4-BE49-F238E27FC236}">
                          <a16:creationId xmlns:a16="http://schemas.microsoft.com/office/drawing/2014/main" id="{BA5A7241-D286-4792-91D9-8FB9B1C229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747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07" name="วงรี 206">
                      <a:extLst>
                        <a:ext uri="{FF2B5EF4-FFF2-40B4-BE49-F238E27FC236}">
                          <a16:creationId xmlns:a16="http://schemas.microsoft.com/office/drawing/2014/main" id="{91C04111-2245-4ED7-8B8A-87F3D3FE56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079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08" name="วงรี 207">
                      <a:extLst>
                        <a:ext uri="{FF2B5EF4-FFF2-40B4-BE49-F238E27FC236}">
                          <a16:creationId xmlns:a16="http://schemas.microsoft.com/office/drawing/2014/main" id="{00F90340-328B-426D-BB88-1433C32B0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410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09" name="วงรี 208">
                      <a:extLst>
                        <a:ext uri="{FF2B5EF4-FFF2-40B4-BE49-F238E27FC236}">
                          <a16:creationId xmlns:a16="http://schemas.microsoft.com/office/drawing/2014/main" id="{F7E2AFC2-C26C-435B-BE9E-C503E5FCF0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741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10" name="วงรี 209">
                      <a:extLst>
                        <a:ext uri="{FF2B5EF4-FFF2-40B4-BE49-F238E27FC236}">
                          <a16:creationId xmlns:a16="http://schemas.microsoft.com/office/drawing/2014/main" id="{96872828-1418-4249-BEF9-5D09B5740F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73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11" name="วงรี 210">
                      <a:extLst>
                        <a:ext uri="{FF2B5EF4-FFF2-40B4-BE49-F238E27FC236}">
                          <a16:creationId xmlns:a16="http://schemas.microsoft.com/office/drawing/2014/main" id="{88599204-0A46-454E-8B50-D9052C1726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404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186" name="วงรี 185">
                    <a:extLst>
                      <a:ext uri="{FF2B5EF4-FFF2-40B4-BE49-F238E27FC236}">
                        <a16:creationId xmlns:a16="http://schemas.microsoft.com/office/drawing/2014/main" id="{CC44AA6D-FAF7-43CD-9297-3FA5CCD53B1B}"/>
                      </a:ext>
                    </a:extLst>
                  </p:cNvPr>
                  <p:cNvSpPr/>
                  <p:nvPr/>
                </p:nvSpPr>
                <p:spPr>
                  <a:xfrm>
                    <a:off x="333714" y="286535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87" name="วงรี 186">
                    <a:extLst>
                      <a:ext uri="{FF2B5EF4-FFF2-40B4-BE49-F238E27FC236}">
                        <a16:creationId xmlns:a16="http://schemas.microsoft.com/office/drawing/2014/main" id="{7C5296A0-1B02-45F6-BD40-A6D88351E637}"/>
                      </a:ext>
                    </a:extLst>
                  </p:cNvPr>
                  <p:cNvSpPr/>
                  <p:nvPr/>
                </p:nvSpPr>
                <p:spPr>
                  <a:xfrm>
                    <a:off x="58958" y="290222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181" name="วงรี 180">
                  <a:extLst>
                    <a:ext uri="{FF2B5EF4-FFF2-40B4-BE49-F238E27FC236}">
                      <a16:creationId xmlns:a16="http://schemas.microsoft.com/office/drawing/2014/main" id="{27BAC6D3-17FE-46A0-B462-7F3DBD5A8369}"/>
                    </a:ext>
                  </a:extLst>
                </p:cNvPr>
                <p:cNvSpPr/>
                <p:nvPr/>
              </p:nvSpPr>
              <p:spPr>
                <a:xfrm>
                  <a:off x="743298" y="546625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2" name="วงรี 181">
                  <a:extLst>
                    <a:ext uri="{FF2B5EF4-FFF2-40B4-BE49-F238E27FC236}">
                      <a16:creationId xmlns:a16="http://schemas.microsoft.com/office/drawing/2014/main" id="{675DC0E2-1F16-44EF-B53C-6C9C8AB9EAA6}"/>
                    </a:ext>
                  </a:extLst>
                </p:cNvPr>
                <p:cNvSpPr/>
                <p:nvPr/>
              </p:nvSpPr>
              <p:spPr>
                <a:xfrm>
                  <a:off x="521802" y="553228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3" name="วงรี 182">
                  <a:extLst>
                    <a:ext uri="{FF2B5EF4-FFF2-40B4-BE49-F238E27FC236}">
                      <a16:creationId xmlns:a16="http://schemas.microsoft.com/office/drawing/2014/main" id="{7596E183-E912-490D-810C-B967F0515254}"/>
                    </a:ext>
                  </a:extLst>
                </p:cNvPr>
                <p:cNvSpPr/>
                <p:nvPr/>
              </p:nvSpPr>
              <p:spPr>
                <a:xfrm>
                  <a:off x="300306" y="559831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4" name="วงรี 183">
                  <a:extLst>
                    <a:ext uri="{FF2B5EF4-FFF2-40B4-BE49-F238E27FC236}">
                      <a16:creationId xmlns:a16="http://schemas.microsoft.com/office/drawing/2014/main" id="{AA6CE08E-BEE2-46C5-8570-32F1CFDE2B55}"/>
                    </a:ext>
                  </a:extLst>
                </p:cNvPr>
                <p:cNvSpPr/>
                <p:nvPr/>
              </p:nvSpPr>
              <p:spPr>
                <a:xfrm>
                  <a:off x="78810" y="56643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2" name="วงรี 211">
                  <a:extLst>
                    <a:ext uri="{FF2B5EF4-FFF2-40B4-BE49-F238E27FC236}">
                      <a16:creationId xmlns:a16="http://schemas.microsoft.com/office/drawing/2014/main" id="{98C9CF4A-B32B-4166-92FF-9629F50DF7A7}"/>
                    </a:ext>
                  </a:extLst>
                </p:cNvPr>
                <p:cNvSpPr/>
                <p:nvPr/>
              </p:nvSpPr>
              <p:spPr>
                <a:xfrm>
                  <a:off x="-147404" y="55983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3" name="วงรี 212">
                  <a:extLst>
                    <a:ext uri="{FF2B5EF4-FFF2-40B4-BE49-F238E27FC236}">
                      <a16:creationId xmlns:a16="http://schemas.microsoft.com/office/drawing/2014/main" id="{7E361E0E-B1E8-45E4-8914-54E1E05488BD}"/>
                    </a:ext>
                  </a:extLst>
                </p:cNvPr>
                <p:cNvSpPr/>
                <p:nvPr/>
              </p:nvSpPr>
              <p:spPr>
                <a:xfrm>
                  <a:off x="-373618" y="553228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4" name="วงรี 213">
                  <a:extLst>
                    <a:ext uri="{FF2B5EF4-FFF2-40B4-BE49-F238E27FC236}">
                      <a16:creationId xmlns:a16="http://schemas.microsoft.com/office/drawing/2014/main" id="{C67143A0-7A54-4A56-96AB-F31E762DB683}"/>
                    </a:ext>
                  </a:extLst>
                </p:cNvPr>
                <p:cNvSpPr/>
                <p:nvPr/>
              </p:nvSpPr>
              <p:spPr>
                <a:xfrm>
                  <a:off x="-599832" y="546624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5" name="วงรี 214">
                  <a:extLst>
                    <a:ext uri="{FF2B5EF4-FFF2-40B4-BE49-F238E27FC236}">
                      <a16:creationId xmlns:a16="http://schemas.microsoft.com/office/drawing/2014/main" id="{092D2E10-ECD1-406F-81BB-67027ACE067F}"/>
                    </a:ext>
                  </a:extLst>
                </p:cNvPr>
                <p:cNvSpPr/>
                <p:nvPr/>
              </p:nvSpPr>
              <p:spPr>
                <a:xfrm>
                  <a:off x="-826046" y="54002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6" name="กลุ่ม 215">
                <a:extLst>
                  <a:ext uri="{FF2B5EF4-FFF2-40B4-BE49-F238E27FC236}">
                    <a16:creationId xmlns:a16="http://schemas.microsoft.com/office/drawing/2014/main" id="{01446190-3FA3-4FDD-8A87-30701056D01B}"/>
                  </a:ext>
                </a:extLst>
              </p:cNvPr>
              <p:cNvGrpSpPr/>
              <p:nvPr/>
            </p:nvGrpSpPr>
            <p:grpSpPr>
              <a:xfrm>
                <a:off x="57151" y="1035549"/>
                <a:ext cx="6771353" cy="191977"/>
                <a:chOff x="-826046" y="535167"/>
                <a:chExt cx="7600629" cy="215488"/>
              </a:xfrm>
              <a:grpFill/>
            </p:grpSpPr>
            <p:grpSp>
              <p:nvGrpSpPr>
                <p:cNvPr id="217" name="กลุ่ม 216">
                  <a:extLst>
                    <a:ext uri="{FF2B5EF4-FFF2-40B4-BE49-F238E27FC236}">
                      <a16:creationId xmlns:a16="http://schemas.microsoft.com/office/drawing/2014/main" id="{9590C260-9A73-4621-A82A-4A52654242DF}"/>
                    </a:ext>
                  </a:extLst>
                </p:cNvPr>
                <p:cNvGrpSpPr/>
                <p:nvPr/>
              </p:nvGrpSpPr>
              <p:grpSpPr>
                <a:xfrm>
                  <a:off x="984846" y="535167"/>
                  <a:ext cx="5789737" cy="190580"/>
                  <a:chOff x="58958" y="282836"/>
                  <a:chExt cx="6724685" cy="221355"/>
                </a:xfrm>
                <a:grpFill/>
              </p:grpSpPr>
              <p:grpSp>
                <p:nvGrpSpPr>
                  <p:cNvPr id="226" name="กลุ่ม 225">
                    <a:extLst>
                      <a:ext uri="{FF2B5EF4-FFF2-40B4-BE49-F238E27FC236}">
                        <a16:creationId xmlns:a16="http://schemas.microsoft.com/office/drawing/2014/main" id="{7604BF4F-67B5-4180-A4EC-CF0E83F45917}"/>
                      </a:ext>
                    </a:extLst>
                  </p:cNvPr>
                  <p:cNvGrpSpPr/>
                  <p:nvPr/>
                </p:nvGrpSpPr>
                <p:grpSpPr>
                  <a:xfrm>
                    <a:off x="604453" y="282836"/>
                    <a:ext cx="6179190" cy="213969"/>
                    <a:chOff x="37825" y="20447"/>
                    <a:chExt cx="6749955" cy="233733"/>
                  </a:xfrm>
                  <a:grpFill/>
                </p:grpSpPr>
                <p:sp>
                  <p:nvSpPr>
                    <p:cNvPr id="229" name="วงรี 228">
                      <a:extLst>
                        <a:ext uri="{FF2B5EF4-FFF2-40B4-BE49-F238E27FC236}">
                          <a16:creationId xmlns:a16="http://schemas.microsoft.com/office/drawing/2014/main" id="{6BDA86B3-A4E0-4BDB-816F-2B39DA78AE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2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0" name="วงรี 229">
                      <a:extLst>
                        <a:ext uri="{FF2B5EF4-FFF2-40B4-BE49-F238E27FC236}">
                          <a16:creationId xmlns:a16="http://schemas.microsoft.com/office/drawing/2014/main" id="{63EF8189-2DB6-4990-92D9-2401B428FE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13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1" name="วงรี 230">
                      <a:extLst>
                        <a:ext uri="{FF2B5EF4-FFF2-40B4-BE49-F238E27FC236}">
                          <a16:creationId xmlns:a16="http://schemas.microsoft.com/office/drawing/2014/main" id="{CC71F81B-BEA8-42AF-B9C9-B2F14D9D75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45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2" name="วงรี 231">
                      <a:extLst>
                        <a:ext uri="{FF2B5EF4-FFF2-40B4-BE49-F238E27FC236}">
                          <a16:creationId xmlns:a16="http://schemas.microsoft.com/office/drawing/2014/main" id="{D0E4452D-8371-4531-B484-FE8736D587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76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3" name="วงรี 232">
                      <a:extLst>
                        <a:ext uri="{FF2B5EF4-FFF2-40B4-BE49-F238E27FC236}">
                          <a16:creationId xmlns:a16="http://schemas.microsoft.com/office/drawing/2014/main" id="{CFC43341-9794-4420-9B4C-D6894440AA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08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4" name="วงรี 233">
                      <a:extLst>
                        <a:ext uri="{FF2B5EF4-FFF2-40B4-BE49-F238E27FC236}">
                          <a16:creationId xmlns:a16="http://schemas.microsoft.com/office/drawing/2014/main" id="{2B2003C0-797F-4B66-9651-A3493DF368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439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5" name="วงรี 234">
                      <a:extLst>
                        <a:ext uri="{FF2B5EF4-FFF2-40B4-BE49-F238E27FC236}">
                          <a16:creationId xmlns:a16="http://schemas.microsoft.com/office/drawing/2014/main" id="{C1EC1074-DA94-4AD1-B703-F9166929A6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70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6" name="วงรี 235">
                      <a:extLst>
                        <a:ext uri="{FF2B5EF4-FFF2-40B4-BE49-F238E27FC236}">
                          <a16:creationId xmlns:a16="http://schemas.microsoft.com/office/drawing/2014/main" id="{06F12E4F-321D-4E9A-8B1F-749A123B24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102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7" name="วงรี 236">
                      <a:extLst>
                        <a:ext uri="{FF2B5EF4-FFF2-40B4-BE49-F238E27FC236}">
                          <a16:creationId xmlns:a16="http://schemas.microsoft.com/office/drawing/2014/main" id="{CA105312-BF3A-4E57-B36B-BD628C1B60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433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8" name="วงรี 237">
                      <a:extLst>
                        <a:ext uri="{FF2B5EF4-FFF2-40B4-BE49-F238E27FC236}">
                          <a16:creationId xmlns:a16="http://schemas.microsoft.com/office/drawing/2014/main" id="{DB3A4822-D84F-4875-AEAC-3B6573679F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765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9" name="วงรี 238">
                      <a:extLst>
                        <a:ext uri="{FF2B5EF4-FFF2-40B4-BE49-F238E27FC236}">
                          <a16:creationId xmlns:a16="http://schemas.microsoft.com/office/drawing/2014/main" id="{526776D8-4732-4C62-8B77-B5FE24584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096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40" name="วงรี 239">
                      <a:extLst>
                        <a:ext uri="{FF2B5EF4-FFF2-40B4-BE49-F238E27FC236}">
                          <a16:creationId xmlns:a16="http://schemas.microsoft.com/office/drawing/2014/main" id="{4E380627-14C7-48FA-8E95-C28829D7B6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427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41" name="วงรี 240">
                      <a:extLst>
                        <a:ext uri="{FF2B5EF4-FFF2-40B4-BE49-F238E27FC236}">
                          <a16:creationId xmlns:a16="http://schemas.microsoft.com/office/drawing/2014/main" id="{FD718156-C305-4307-9F9A-1ED30B6E41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759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42" name="วงรี 241">
                      <a:extLst>
                        <a:ext uri="{FF2B5EF4-FFF2-40B4-BE49-F238E27FC236}">
                          <a16:creationId xmlns:a16="http://schemas.microsoft.com/office/drawing/2014/main" id="{778701CB-8995-49F5-88A2-0CC7E8D716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90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43" name="วงรี 242">
                      <a:extLst>
                        <a:ext uri="{FF2B5EF4-FFF2-40B4-BE49-F238E27FC236}">
                          <a16:creationId xmlns:a16="http://schemas.microsoft.com/office/drawing/2014/main" id="{0ACAD8C7-A7B9-4EB4-B939-E8BB76F57D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422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44" name="วงรี 243">
                      <a:extLst>
                        <a:ext uri="{FF2B5EF4-FFF2-40B4-BE49-F238E27FC236}">
                          <a16:creationId xmlns:a16="http://schemas.microsoft.com/office/drawing/2014/main" id="{00E7C1A7-6467-444C-BCFB-1926564701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753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45" name="วงรี 244">
                      <a:extLst>
                        <a:ext uri="{FF2B5EF4-FFF2-40B4-BE49-F238E27FC236}">
                          <a16:creationId xmlns:a16="http://schemas.microsoft.com/office/drawing/2014/main" id="{BD3F0178-8E2B-4743-8DA5-81FD3442DA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084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46" name="วงรี 245">
                      <a:extLst>
                        <a:ext uri="{FF2B5EF4-FFF2-40B4-BE49-F238E27FC236}">
                          <a16:creationId xmlns:a16="http://schemas.microsoft.com/office/drawing/2014/main" id="{4288C287-68F3-421C-A50C-BD49B417DB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416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47" name="วงรี 246">
                      <a:extLst>
                        <a:ext uri="{FF2B5EF4-FFF2-40B4-BE49-F238E27FC236}">
                          <a16:creationId xmlns:a16="http://schemas.microsoft.com/office/drawing/2014/main" id="{18F6E1CE-FE30-40D4-9511-DBF6BF6340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747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48" name="วงรี 247">
                      <a:extLst>
                        <a:ext uri="{FF2B5EF4-FFF2-40B4-BE49-F238E27FC236}">
                          <a16:creationId xmlns:a16="http://schemas.microsoft.com/office/drawing/2014/main" id="{85E20647-F394-4EF3-B67E-649D972BF6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079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49" name="วงรี 248">
                      <a:extLst>
                        <a:ext uri="{FF2B5EF4-FFF2-40B4-BE49-F238E27FC236}">
                          <a16:creationId xmlns:a16="http://schemas.microsoft.com/office/drawing/2014/main" id="{0196E6DC-61CE-4CE9-AC45-4A0E2AE55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410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50" name="วงรี 249">
                      <a:extLst>
                        <a:ext uri="{FF2B5EF4-FFF2-40B4-BE49-F238E27FC236}">
                          <a16:creationId xmlns:a16="http://schemas.microsoft.com/office/drawing/2014/main" id="{2F8BDB41-1464-4A94-BDA3-9E74A74B71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741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51" name="วงรี 250">
                      <a:extLst>
                        <a:ext uri="{FF2B5EF4-FFF2-40B4-BE49-F238E27FC236}">
                          <a16:creationId xmlns:a16="http://schemas.microsoft.com/office/drawing/2014/main" id="{A2F3788F-F69C-4B3F-AE5A-BED59DAA93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73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52" name="วงรี 251">
                      <a:extLst>
                        <a:ext uri="{FF2B5EF4-FFF2-40B4-BE49-F238E27FC236}">
                          <a16:creationId xmlns:a16="http://schemas.microsoft.com/office/drawing/2014/main" id="{9E2EA03E-4F48-4BF8-95AC-70DA166EFE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404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227" name="วงรี 226">
                    <a:extLst>
                      <a:ext uri="{FF2B5EF4-FFF2-40B4-BE49-F238E27FC236}">
                        <a16:creationId xmlns:a16="http://schemas.microsoft.com/office/drawing/2014/main" id="{BFD42931-80C5-4089-ABAF-0B81051611F2}"/>
                      </a:ext>
                    </a:extLst>
                  </p:cNvPr>
                  <p:cNvSpPr/>
                  <p:nvPr/>
                </p:nvSpPr>
                <p:spPr>
                  <a:xfrm>
                    <a:off x="333714" y="286535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28" name="วงรี 227">
                    <a:extLst>
                      <a:ext uri="{FF2B5EF4-FFF2-40B4-BE49-F238E27FC236}">
                        <a16:creationId xmlns:a16="http://schemas.microsoft.com/office/drawing/2014/main" id="{6CF1519B-0E85-44D9-AE5E-E6B08EF4EF66}"/>
                      </a:ext>
                    </a:extLst>
                  </p:cNvPr>
                  <p:cNvSpPr/>
                  <p:nvPr/>
                </p:nvSpPr>
                <p:spPr>
                  <a:xfrm>
                    <a:off x="58958" y="290222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218" name="วงรี 217">
                  <a:extLst>
                    <a:ext uri="{FF2B5EF4-FFF2-40B4-BE49-F238E27FC236}">
                      <a16:creationId xmlns:a16="http://schemas.microsoft.com/office/drawing/2014/main" id="{B42D3FFE-4583-40A2-847D-907E01205DFE}"/>
                    </a:ext>
                  </a:extLst>
                </p:cNvPr>
                <p:cNvSpPr/>
                <p:nvPr/>
              </p:nvSpPr>
              <p:spPr>
                <a:xfrm>
                  <a:off x="743298" y="546625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9" name="วงรี 218">
                  <a:extLst>
                    <a:ext uri="{FF2B5EF4-FFF2-40B4-BE49-F238E27FC236}">
                      <a16:creationId xmlns:a16="http://schemas.microsoft.com/office/drawing/2014/main" id="{8AF669CE-8B7D-4782-AEB9-08F8035472F9}"/>
                    </a:ext>
                  </a:extLst>
                </p:cNvPr>
                <p:cNvSpPr/>
                <p:nvPr/>
              </p:nvSpPr>
              <p:spPr>
                <a:xfrm>
                  <a:off x="521802" y="553228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20" name="วงรี 219">
                  <a:extLst>
                    <a:ext uri="{FF2B5EF4-FFF2-40B4-BE49-F238E27FC236}">
                      <a16:creationId xmlns:a16="http://schemas.microsoft.com/office/drawing/2014/main" id="{C00E4B11-6853-4188-AECA-2D9D9415C1FD}"/>
                    </a:ext>
                  </a:extLst>
                </p:cNvPr>
                <p:cNvSpPr/>
                <p:nvPr/>
              </p:nvSpPr>
              <p:spPr>
                <a:xfrm>
                  <a:off x="300306" y="559831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21" name="วงรี 220">
                  <a:extLst>
                    <a:ext uri="{FF2B5EF4-FFF2-40B4-BE49-F238E27FC236}">
                      <a16:creationId xmlns:a16="http://schemas.microsoft.com/office/drawing/2014/main" id="{AE8B1541-588B-4810-860E-FE3D6A67E121}"/>
                    </a:ext>
                  </a:extLst>
                </p:cNvPr>
                <p:cNvSpPr/>
                <p:nvPr/>
              </p:nvSpPr>
              <p:spPr>
                <a:xfrm>
                  <a:off x="78810" y="56643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22" name="วงรี 221">
                  <a:extLst>
                    <a:ext uri="{FF2B5EF4-FFF2-40B4-BE49-F238E27FC236}">
                      <a16:creationId xmlns:a16="http://schemas.microsoft.com/office/drawing/2014/main" id="{8A3980A7-4AFA-4A50-A2D0-8638C33FF825}"/>
                    </a:ext>
                  </a:extLst>
                </p:cNvPr>
                <p:cNvSpPr/>
                <p:nvPr/>
              </p:nvSpPr>
              <p:spPr>
                <a:xfrm>
                  <a:off x="-147404" y="55983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23" name="วงรี 222">
                  <a:extLst>
                    <a:ext uri="{FF2B5EF4-FFF2-40B4-BE49-F238E27FC236}">
                      <a16:creationId xmlns:a16="http://schemas.microsoft.com/office/drawing/2014/main" id="{76619A7B-2746-487E-B156-87C1FF3AD15A}"/>
                    </a:ext>
                  </a:extLst>
                </p:cNvPr>
                <p:cNvSpPr/>
                <p:nvPr/>
              </p:nvSpPr>
              <p:spPr>
                <a:xfrm>
                  <a:off x="-373618" y="553228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24" name="วงรี 223">
                  <a:extLst>
                    <a:ext uri="{FF2B5EF4-FFF2-40B4-BE49-F238E27FC236}">
                      <a16:creationId xmlns:a16="http://schemas.microsoft.com/office/drawing/2014/main" id="{0BB384B9-D534-4A9A-8EDB-5C3A91D8A89F}"/>
                    </a:ext>
                  </a:extLst>
                </p:cNvPr>
                <p:cNvSpPr/>
                <p:nvPr/>
              </p:nvSpPr>
              <p:spPr>
                <a:xfrm>
                  <a:off x="-599832" y="546624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25" name="วงรี 224">
                  <a:extLst>
                    <a:ext uri="{FF2B5EF4-FFF2-40B4-BE49-F238E27FC236}">
                      <a16:creationId xmlns:a16="http://schemas.microsoft.com/office/drawing/2014/main" id="{C46C5B33-5009-4BE4-A7BA-35B4B8AB11BC}"/>
                    </a:ext>
                  </a:extLst>
                </p:cNvPr>
                <p:cNvSpPr/>
                <p:nvPr/>
              </p:nvSpPr>
              <p:spPr>
                <a:xfrm>
                  <a:off x="-826046" y="54002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53" name="กลุ่ม 252">
                <a:extLst>
                  <a:ext uri="{FF2B5EF4-FFF2-40B4-BE49-F238E27FC236}">
                    <a16:creationId xmlns:a16="http://schemas.microsoft.com/office/drawing/2014/main" id="{03712FF8-88A3-413B-BA4A-03A7911274FA}"/>
                  </a:ext>
                </a:extLst>
              </p:cNvPr>
              <p:cNvGrpSpPr/>
              <p:nvPr/>
            </p:nvGrpSpPr>
            <p:grpSpPr>
              <a:xfrm>
                <a:off x="66888" y="1278046"/>
                <a:ext cx="6769007" cy="192657"/>
                <a:chOff x="-2076062" y="498750"/>
                <a:chExt cx="8850645" cy="251905"/>
              </a:xfrm>
              <a:grpFill/>
            </p:grpSpPr>
            <p:grpSp>
              <p:nvGrpSpPr>
                <p:cNvPr id="254" name="กลุ่ม 253">
                  <a:extLst>
                    <a:ext uri="{FF2B5EF4-FFF2-40B4-BE49-F238E27FC236}">
                      <a16:creationId xmlns:a16="http://schemas.microsoft.com/office/drawing/2014/main" id="{93660FCF-440E-4385-B828-C9A2FEEA86CD}"/>
                    </a:ext>
                  </a:extLst>
                </p:cNvPr>
                <p:cNvGrpSpPr/>
                <p:nvPr/>
              </p:nvGrpSpPr>
              <p:grpSpPr>
                <a:xfrm>
                  <a:off x="984846" y="535167"/>
                  <a:ext cx="5789737" cy="190580"/>
                  <a:chOff x="58958" y="282836"/>
                  <a:chExt cx="6724685" cy="221355"/>
                </a:xfrm>
                <a:grpFill/>
              </p:grpSpPr>
              <p:grpSp>
                <p:nvGrpSpPr>
                  <p:cNvPr id="263" name="กลุ่ม 262">
                    <a:extLst>
                      <a:ext uri="{FF2B5EF4-FFF2-40B4-BE49-F238E27FC236}">
                        <a16:creationId xmlns:a16="http://schemas.microsoft.com/office/drawing/2014/main" id="{F5A94093-9414-414B-A9D6-E7D99148319A}"/>
                      </a:ext>
                    </a:extLst>
                  </p:cNvPr>
                  <p:cNvGrpSpPr/>
                  <p:nvPr/>
                </p:nvGrpSpPr>
                <p:grpSpPr>
                  <a:xfrm>
                    <a:off x="604453" y="282836"/>
                    <a:ext cx="6179190" cy="213969"/>
                    <a:chOff x="37825" y="20447"/>
                    <a:chExt cx="6749955" cy="233733"/>
                  </a:xfrm>
                  <a:grpFill/>
                </p:grpSpPr>
                <p:sp>
                  <p:nvSpPr>
                    <p:cNvPr id="266" name="วงรี 265">
                      <a:extLst>
                        <a:ext uri="{FF2B5EF4-FFF2-40B4-BE49-F238E27FC236}">
                          <a16:creationId xmlns:a16="http://schemas.microsoft.com/office/drawing/2014/main" id="{710D5EE3-8F5C-442F-BF90-2471F4E5F7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2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67" name="วงรี 266">
                      <a:extLst>
                        <a:ext uri="{FF2B5EF4-FFF2-40B4-BE49-F238E27FC236}">
                          <a16:creationId xmlns:a16="http://schemas.microsoft.com/office/drawing/2014/main" id="{8F3D67C1-B6F2-420A-AD85-E536437AA6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13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68" name="วงรี 267">
                      <a:extLst>
                        <a:ext uri="{FF2B5EF4-FFF2-40B4-BE49-F238E27FC236}">
                          <a16:creationId xmlns:a16="http://schemas.microsoft.com/office/drawing/2014/main" id="{5B1BD358-A8FB-4107-B438-EA8A3EF840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45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69" name="วงรี 268">
                      <a:extLst>
                        <a:ext uri="{FF2B5EF4-FFF2-40B4-BE49-F238E27FC236}">
                          <a16:creationId xmlns:a16="http://schemas.microsoft.com/office/drawing/2014/main" id="{6DE6A174-B028-4C5C-BEFD-997B995679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76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70" name="วงรี 269">
                      <a:extLst>
                        <a:ext uri="{FF2B5EF4-FFF2-40B4-BE49-F238E27FC236}">
                          <a16:creationId xmlns:a16="http://schemas.microsoft.com/office/drawing/2014/main" id="{8FDA5073-ED99-4B06-AE7B-D5BA812C77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08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71" name="วงรี 270">
                      <a:extLst>
                        <a:ext uri="{FF2B5EF4-FFF2-40B4-BE49-F238E27FC236}">
                          <a16:creationId xmlns:a16="http://schemas.microsoft.com/office/drawing/2014/main" id="{0563A8CD-8AE5-486F-AAF1-40E84AB6C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439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72" name="วงรี 271">
                      <a:extLst>
                        <a:ext uri="{FF2B5EF4-FFF2-40B4-BE49-F238E27FC236}">
                          <a16:creationId xmlns:a16="http://schemas.microsoft.com/office/drawing/2014/main" id="{4B47D54C-6216-4FDA-933B-AD21AC268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70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73" name="วงรี 272">
                      <a:extLst>
                        <a:ext uri="{FF2B5EF4-FFF2-40B4-BE49-F238E27FC236}">
                          <a16:creationId xmlns:a16="http://schemas.microsoft.com/office/drawing/2014/main" id="{BEE0DD6B-9598-408A-A874-5BA50B633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102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74" name="วงรี 273">
                      <a:extLst>
                        <a:ext uri="{FF2B5EF4-FFF2-40B4-BE49-F238E27FC236}">
                          <a16:creationId xmlns:a16="http://schemas.microsoft.com/office/drawing/2014/main" id="{B6127461-4877-401E-B937-D5A1325EDF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433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75" name="วงรี 274">
                      <a:extLst>
                        <a:ext uri="{FF2B5EF4-FFF2-40B4-BE49-F238E27FC236}">
                          <a16:creationId xmlns:a16="http://schemas.microsoft.com/office/drawing/2014/main" id="{64069271-CEEF-4AFC-97D6-25F57A2EE1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765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76" name="วงรี 275">
                      <a:extLst>
                        <a:ext uri="{FF2B5EF4-FFF2-40B4-BE49-F238E27FC236}">
                          <a16:creationId xmlns:a16="http://schemas.microsoft.com/office/drawing/2014/main" id="{87979F36-1C94-41F1-B26E-9622CB8392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096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77" name="วงรี 276">
                      <a:extLst>
                        <a:ext uri="{FF2B5EF4-FFF2-40B4-BE49-F238E27FC236}">
                          <a16:creationId xmlns:a16="http://schemas.microsoft.com/office/drawing/2014/main" id="{1C81C9DD-264E-440C-8B5F-D6E7D2E926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427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78" name="วงรี 277">
                      <a:extLst>
                        <a:ext uri="{FF2B5EF4-FFF2-40B4-BE49-F238E27FC236}">
                          <a16:creationId xmlns:a16="http://schemas.microsoft.com/office/drawing/2014/main" id="{80C51EB7-854F-48B7-BEBB-5B293A2BC4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759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79" name="วงรี 278">
                      <a:extLst>
                        <a:ext uri="{FF2B5EF4-FFF2-40B4-BE49-F238E27FC236}">
                          <a16:creationId xmlns:a16="http://schemas.microsoft.com/office/drawing/2014/main" id="{BE305352-C1A5-4655-96C8-9D3A40C980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90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80" name="วงรี 279">
                      <a:extLst>
                        <a:ext uri="{FF2B5EF4-FFF2-40B4-BE49-F238E27FC236}">
                          <a16:creationId xmlns:a16="http://schemas.microsoft.com/office/drawing/2014/main" id="{790DE256-E856-40BC-87CA-5217A5A232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422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81" name="วงรี 280">
                      <a:extLst>
                        <a:ext uri="{FF2B5EF4-FFF2-40B4-BE49-F238E27FC236}">
                          <a16:creationId xmlns:a16="http://schemas.microsoft.com/office/drawing/2014/main" id="{32CACFFB-33CD-4F42-B145-FF5B94F3F5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753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82" name="วงรี 281">
                      <a:extLst>
                        <a:ext uri="{FF2B5EF4-FFF2-40B4-BE49-F238E27FC236}">
                          <a16:creationId xmlns:a16="http://schemas.microsoft.com/office/drawing/2014/main" id="{E8DCE43D-192C-404E-8127-B248CAC697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084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83" name="วงรี 282">
                      <a:extLst>
                        <a:ext uri="{FF2B5EF4-FFF2-40B4-BE49-F238E27FC236}">
                          <a16:creationId xmlns:a16="http://schemas.microsoft.com/office/drawing/2014/main" id="{E54167F1-7D37-4C78-A674-67462A76F3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416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84" name="วงรี 283">
                      <a:extLst>
                        <a:ext uri="{FF2B5EF4-FFF2-40B4-BE49-F238E27FC236}">
                          <a16:creationId xmlns:a16="http://schemas.microsoft.com/office/drawing/2014/main" id="{A091E604-DC49-471D-8648-6A39B6504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747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85" name="วงรี 284">
                      <a:extLst>
                        <a:ext uri="{FF2B5EF4-FFF2-40B4-BE49-F238E27FC236}">
                          <a16:creationId xmlns:a16="http://schemas.microsoft.com/office/drawing/2014/main" id="{E6D3F95A-730A-4228-ABD1-47FBBF6078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079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86" name="วงรี 285">
                      <a:extLst>
                        <a:ext uri="{FF2B5EF4-FFF2-40B4-BE49-F238E27FC236}">
                          <a16:creationId xmlns:a16="http://schemas.microsoft.com/office/drawing/2014/main" id="{2D99327F-234D-4F80-9CA0-677979057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410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87" name="วงรี 286">
                      <a:extLst>
                        <a:ext uri="{FF2B5EF4-FFF2-40B4-BE49-F238E27FC236}">
                          <a16:creationId xmlns:a16="http://schemas.microsoft.com/office/drawing/2014/main" id="{D8E53029-E360-4867-93F2-F87C61E260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741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88" name="วงรี 287">
                      <a:extLst>
                        <a:ext uri="{FF2B5EF4-FFF2-40B4-BE49-F238E27FC236}">
                          <a16:creationId xmlns:a16="http://schemas.microsoft.com/office/drawing/2014/main" id="{9C532CA4-E34A-4087-A1AD-D770D6BAD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73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89" name="วงรี 288">
                      <a:extLst>
                        <a:ext uri="{FF2B5EF4-FFF2-40B4-BE49-F238E27FC236}">
                          <a16:creationId xmlns:a16="http://schemas.microsoft.com/office/drawing/2014/main" id="{0864F847-445C-421B-AC28-573F4AA9EC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404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264" name="วงรี 263">
                    <a:extLst>
                      <a:ext uri="{FF2B5EF4-FFF2-40B4-BE49-F238E27FC236}">
                        <a16:creationId xmlns:a16="http://schemas.microsoft.com/office/drawing/2014/main" id="{FEAFB10B-3D18-4376-A0A3-C84094997165}"/>
                      </a:ext>
                    </a:extLst>
                  </p:cNvPr>
                  <p:cNvSpPr/>
                  <p:nvPr/>
                </p:nvSpPr>
                <p:spPr>
                  <a:xfrm>
                    <a:off x="333714" y="286535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65" name="วงรี 264">
                    <a:extLst>
                      <a:ext uri="{FF2B5EF4-FFF2-40B4-BE49-F238E27FC236}">
                        <a16:creationId xmlns:a16="http://schemas.microsoft.com/office/drawing/2014/main" id="{B3721F8E-C7C6-4C37-B591-A2D84943A702}"/>
                      </a:ext>
                    </a:extLst>
                  </p:cNvPr>
                  <p:cNvSpPr/>
                  <p:nvPr/>
                </p:nvSpPr>
                <p:spPr>
                  <a:xfrm>
                    <a:off x="58958" y="290222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255" name="วงรี 254">
                  <a:extLst>
                    <a:ext uri="{FF2B5EF4-FFF2-40B4-BE49-F238E27FC236}">
                      <a16:creationId xmlns:a16="http://schemas.microsoft.com/office/drawing/2014/main" id="{F71AEF58-6F43-4408-A34B-F5353D9D4AFB}"/>
                    </a:ext>
                  </a:extLst>
                </p:cNvPr>
                <p:cNvSpPr/>
                <p:nvPr/>
              </p:nvSpPr>
              <p:spPr>
                <a:xfrm>
                  <a:off x="743298" y="546625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56" name="วงรี 255">
                  <a:extLst>
                    <a:ext uri="{FF2B5EF4-FFF2-40B4-BE49-F238E27FC236}">
                      <a16:creationId xmlns:a16="http://schemas.microsoft.com/office/drawing/2014/main" id="{1C5503A2-CD6F-4ABE-92FD-82952B8135EA}"/>
                    </a:ext>
                  </a:extLst>
                </p:cNvPr>
                <p:cNvSpPr/>
                <p:nvPr/>
              </p:nvSpPr>
              <p:spPr>
                <a:xfrm>
                  <a:off x="521802" y="553228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57" name="วงรี 256">
                  <a:extLst>
                    <a:ext uri="{FF2B5EF4-FFF2-40B4-BE49-F238E27FC236}">
                      <a16:creationId xmlns:a16="http://schemas.microsoft.com/office/drawing/2014/main" id="{7ABD8802-4FCE-467A-9ABF-9D180AA721F2}"/>
                    </a:ext>
                  </a:extLst>
                </p:cNvPr>
                <p:cNvSpPr/>
                <p:nvPr/>
              </p:nvSpPr>
              <p:spPr>
                <a:xfrm>
                  <a:off x="300306" y="559831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58" name="วงรี 257">
                  <a:extLst>
                    <a:ext uri="{FF2B5EF4-FFF2-40B4-BE49-F238E27FC236}">
                      <a16:creationId xmlns:a16="http://schemas.microsoft.com/office/drawing/2014/main" id="{61F4A6C0-AB11-4878-B5DB-0E7FE7AEE6B5}"/>
                    </a:ext>
                  </a:extLst>
                </p:cNvPr>
                <p:cNvSpPr/>
                <p:nvPr/>
              </p:nvSpPr>
              <p:spPr>
                <a:xfrm>
                  <a:off x="78810" y="56643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59" name="วงรี 258">
                  <a:extLst>
                    <a:ext uri="{FF2B5EF4-FFF2-40B4-BE49-F238E27FC236}">
                      <a16:creationId xmlns:a16="http://schemas.microsoft.com/office/drawing/2014/main" id="{BF189E9F-FA26-4505-8AC8-C21616306AD2}"/>
                    </a:ext>
                  </a:extLst>
                </p:cNvPr>
                <p:cNvSpPr/>
                <p:nvPr/>
              </p:nvSpPr>
              <p:spPr>
                <a:xfrm>
                  <a:off x="-147404" y="55983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60" name="วงรี 259">
                  <a:extLst>
                    <a:ext uri="{FF2B5EF4-FFF2-40B4-BE49-F238E27FC236}">
                      <a16:creationId xmlns:a16="http://schemas.microsoft.com/office/drawing/2014/main" id="{C3BCA1C4-EFA9-47BD-AD56-7E0A5BF4808D}"/>
                    </a:ext>
                  </a:extLst>
                </p:cNvPr>
                <p:cNvSpPr/>
                <p:nvPr/>
              </p:nvSpPr>
              <p:spPr>
                <a:xfrm>
                  <a:off x="-373618" y="553228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61" name="วงรี 260">
                  <a:extLst>
                    <a:ext uri="{FF2B5EF4-FFF2-40B4-BE49-F238E27FC236}">
                      <a16:creationId xmlns:a16="http://schemas.microsoft.com/office/drawing/2014/main" id="{FC43AE9A-5D0B-4174-B15E-29CFF848B67F}"/>
                    </a:ext>
                  </a:extLst>
                </p:cNvPr>
                <p:cNvSpPr/>
                <p:nvPr/>
              </p:nvSpPr>
              <p:spPr>
                <a:xfrm>
                  <a:off x="-599832" y="546624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62" name="วงรี 261">
                  <a:extLst>
                    <a:ext uri="{FF2B5EF4-FFF2-40B4-BE49-F238E27FC236}">
                      <a16:creationId xmlns:a16="http://schemas.microsoft.com/office/drawing/2014/main" id="{1158AF11-CB5F-4E8E-AE2F-741CA8EFEC44}"/>
                    </a:ext>
                  </a:extLst>
                </p:cNvPr>
                <p:cNvSpPr/>
                <p:nvPr/>
              </p:nvSpPr>
              <p:spPr>
                <a:xfrm>
                  <a:off x="-826046" y="54002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90" name="วงรี 289">
                  <a:extLst>
                    <a:ext uri="{FF2B5EF4-FFF2-40B4-BE49-F238E27FC236}">
                      <a16:creationId xmlns:a16="http://schemas.microsoft.com/office/drawing/2014/main" id="{2F85C836-529C-4D8F-B6FE-0A338AFFF0A5}"/>
                    </a:ext>
                  </a:extLst>
                </p:cNvPr>
                <p:cNvSpPr/>
                <p:nvPr/>
              </p:nvSpPr>
              <p:spPr>
                <a:xfrm>
                  <a:off x="-1034382" y="53314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91" name="วงรี 290">
                  <a:extLst>
                    <a:ext uri="{FF2B5EF4-FFF2-40B4-BE49-F238E27FC236}">
                      <a16:creationId xmlns:a16="http://schemas.microsoft.com/office/drawing/2014/main" id="{9D79CE15-C658-4A5E-8A95-279EE72B08AC}"/>
                    </a:ext>
                  </a:extLst>
                </p:cNvPr>
                <p:cNvSpPr/>
                <p:nvPr/>
              </p:nvSpPr>
              <p:spPr>
                <a:xfrm>
                  <a:off x="-1242718" y="526266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92" name="วงรี 291">
                  <a:extLst>
                    <a:ext uri="{FF2B5EF4-FFF2-40B4-BE49-F238E27FC236}">
                      <a16:creationId xmlns:a16="http://schemas.microsoft.com/office/drawing/2014/main" id="{D83322E8-5683-4E1A-850E-962292CC6A18}"/>
                    </a:ext>
                  </a:extLst>
                </p:cNvPr>
                <p:cNvSpPr/>
                <p:nvPr/>
              </p:nvSpPr>
              <p:spPr>
                <a:xfrm>
                  <a:off x="-1451054" y="519387"/>
                  <a:ext cx="184220" cy="1842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93" name="วงรี 292">
                  <a:extLst>
                    <a:ext uri="{FF2B5EF4-FFF2-40B4-BE49-F238E27FC236}">
                      <a16:creationId xmlns:a16="http://schemas.microsoft.com/office/drawing/2014/main" id="{4D8595F3-D1A1-4819-966C-B93B8A5FE6CD}"/>
                    </a:ext>
                  </a:extLst>
                </p:cNvPr>
                <p:cNvSpPr/>
                <p:nvPr/>
              </p:nvSpPr>
              <p:spPr>
                <a:xfrm>
                  <a:off x="-1659390" y="512508"/>
                  <a:ext cx="184220" cy="1842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94" name="วงรี 293">
                  <a:extLst>
                    <a:ext uri="{FF2B5EF4-FFF2-40B4-BE49-F238E27FC236}">
                      <a16:creationId xmlns:a16="http://schemas.microsoft.com/office/drawing/2014/main" id="{2846F8BE-CAA0-4ACB-B844-F692F115B212}"/>
                    </a:ext>
                  </a:extLst>
                </p:cNvPr>
                <p:cNvSpPr/>
                <p:nvPr/>
              </p:nvSpPr>
              <p:spPr>
                <a:xfrm>
                  <a:off x="-1867726" y="505629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95" name="วงรี 294">
                  <a:extLst>
                    <a:ext uri="{FF2B5EF4-FFF2-40B4-BE49-F238E27FC236}">
                      <a16:creationId xmlns:a16="http://schemas.microsoft.com/office/drawing/2014/main" id="{76158F22-ADC2-4C7F-8F8E-ADC08B178281}"/>
                    </a:ext>
                  </a:extLst>
                </p:cNvPr>
                <p:cNvSpPr/>
                <p:nvPr/>
              </p:nvSpPr>
              <p:spPr>
                <a:xfrm>
                  <a:off x="-2076062" y="498750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96" name="กลุ่ม 295">
                <a:extLst>
                  <a:ext uri="{FF2B5EF4-FFF2-40B4-BE49-F238E27FC236}">
                    <a16:creationId xmlns:a16="http://schemas.microsoft.com/office/drawing/2014/main" id="{79BD5897-8309-4ED8-B638-786F5BDCDD1E}"/>
                  </a:ext>
                </a:extLst>
              </p:cNvPr>
              <p:cNvGrpSpPr/>
              <p:nvPr/>
            </p:nvGrpSpPr>
            <p:grpSpPr>
              <a:xfrm>
                <a:off x="53089" y="1509556"/>
                <a:ext cx="6769007" cy="192657"/>
                <a:chOff x="-2076062" y="498750"/>
                <a:chExt cx="8850645" cy="251905"/>
              </a:xfrm>
              <a:grpFill/>
            </p:grpSpPr>
            <p:grpSp>
              <p:nvGrpSpPr>
                <p:cNvPr id="297" name="กลุ่ม 296">
                  <a:extLst>
                    <a:ext uri="{FF2B5EF4-FFF2-40B4-BE49-F238E27FC236}">
                      <a16:creationId xmlns:a16="http://schemas.microsoft.com/office/drawing/2014/main" id="{721870AB-1BC2-4F7A-A8E1-0D50632832AA}"/>
                    </a:ext>
                  </a:extLst>
                </p:cNvPr>
                <p:cNvGrpSpPr/>
                <p:nvPr/>
              </p:nvGrpSpPr>
              <p:grpSpPr>
                <a:xfrm>
                  <a:off x="984846" y="535167"/>
                  <a:ext cx="5789737" cy="190580"/>
                  <a:chOff x="58958" y="282836"/>
                  <a:chExt cx="6724685" cy="221355"/>
                </a:xfrm>
                <a:grpFill/>
              </p:grpSpPr>
              <p:grpSp>
                <p:nvGrpSpPr>
                  <p:cNvPr id="312" name="กลุ่ม 311">
                    <a:extLst>
                      <a:ext uri="{FF2B5EF4-FFF2-40B4-BE49-F238E27FC236}">
                        <a16:creationId xmlns:a16="http://schemas.microsoft.com/office/drawing/2014/main" id="{98E42AC9-214B-4989-B951-86EF6E12D607}"/>
                      </a:ext>
                    </a:extLst>
                  </p:cNvPr>
                  <p:cNvGrpSpPr/>
                  <p:nvPr/>
                </p:nvGrpSpPr>
                <p:grpSpPr>
                  <a:xfrm>
                    <a:off x="604453" y="282836"/>
                    <a:ext cx="6179190" cy="213969"/>
                    <a:chOff x="37825" y="20447"/>
                    <a:chExt cx="6749955" cy="233733"/>
                  </a:xfrm>
                  <a:grpFill/>
                </p:grpSpPr>
                <p:sp>
                  <p:nvSpPr>
                    <p:cNvPr id="315" name="วงรี 314">
                      <a:extLst>
                        <a:ext uri="{FF2B5EF4-FFF2-40B4-BE49-F238E27FC236}">
                          <a16:creationId xmlns:a16="http://schemas.microsoft.com/office/drawing/2014/main" id="{BEC57E57-BFC6-4A46-8B89-64EBCB0EFA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2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16" name="วงรี 315">
                      <a:extLst>
                        <a:ext uri="{FF2B5EF4-FFF2-40B4-BE49-F238E27FC236}">
                          <a16:creationId xmlns:a16="http://schemas.microsoft.com/office/drawing/2014/main" id="{94B012CE-F30A-4B34-BE77-D217CA69CB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13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17" name="วงรี 316">
                      <a:extLst>
                        <a:ext uri="{FF2B5EF4-FFF2-40B4-BE49-F238E27FC236}">
                          <a16:creationId xmlns:a16="http://schemas.microsoft.com/office/drawing/2014/main" id="{EB1F1CAF-0408-4AA4-9171-FA94840FE7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45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18" name="วงรี 317">
                      <a:extLst>
                        <a:ext uri="{FF2B5EF4-FFF2-40B4-BE49-F238E27FC236}">
                          <a16:creationId xmlns:a16="http://schemas.microsoft.com/office/drawing/2014/main" id="{E91E0533-CBC9-405E-84A2-C316759BD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76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19" name="วงรี 318">
                      <a:extLst>
                        <a:ext uri="{FF2B5EF4-FFF2-40B4-BE49-F238E27FC236}">
                          <a16:creationId xmlns:a16="http://schemas.microsoft.com/office/drawing/2014/main" id="{19E55371-F84F-4849-AFB9-8C7CD7A404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08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20" name="วงรี 319">
                      <a:extLst>
                        <a:ext uri="{FF2B5EF4-FFF2-40B4-BE49-F238E27FC236}">
                          <a16:creationId xmlns:a16="http://schemas.microsoft.com/office/drawing/2014/main" id="{3DD5376B-D19C-4545-B9C3-73D5760E62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439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21" name="วงรี 320">
                      <a:extLst>
                        <a:ext uri="{FF2B5EF4-FFF2-40B4-BE49-F238E27FC236}">
                          <a16:creationId xmlns:a16="http://schemas.microsoft.com/office/drawing/2014/main" id="{1A1629C4-BC6A-42FA-91CB-5B9A6FD6CE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70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22" name="วงรี 321">
                      <a:extLst>
                        <a:ext uri="{FF2B5EF4-FFF2-40B4-BE49-F238E27FC236}">
                          <a16:creationId xmlns:a16="http://schemas.microsoft.com/office/drawing/2014/main" id="{9CEAF4DA-3E68-4756-AA04-2901690744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102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23" name="วงรี 322">
                      <a:extLst>
                        <a:ext uri="{FF2B5EF4-FFF2-40B4-BE49-F238E27FC236}">
                          <a16:creationId xmlns:a16="http://schemas.microsoft.com/office/drawing/2014/main" id="{D1617701-D716-4C6B-8E62-64715F439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433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24" name="วงรี 323">
                      <a:extLst>
                        <a:ext uri="{FF2B5EF4-FFF2-40B4-BE49-F238E27FC236}">
                          <a16:creationId xmlns:a16="http://schemas.microsoft.com/office/drawing/2014/main" id="{3B7DA0B2-DCB5-4F27-BE2B-F45AF42D9A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765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25" name="วงรี 324">
                      <a:extLst>
                        <a:ext uri="{FF2B5EF4-FFF2-40B4-BE49-F238E27FC236}">
                          <a16:creationId xmlns:a16="http://schemas.microsoft.com/office/drawing/2014/main" id="{67401961-75FC-41A3-87CB-53A6EE1F06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096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26" name="วงรี 325">
                      <a:extLst>
                        <a:ext uri="{FF2B5EF4-FFF2-40B4-BE49-F238E27FC236}">
                          <a16:creationId xmlns:a16="http://schemas.microsoft.com/office/drawing/2014/main" id="{28ED2913-D107-4D93-B4FA-1F0EC93DCF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427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27" name="วงรี 326">
                      <a:extLst>
                        <a:ext uri="{FF2B5EF4-FFF2-40B4-BE49-F238E27FC236}">
                          <a16:creationId xmlns:a16="http://schemas.microsoft.com/office/drawing/2014/main" id="{EEE44300-D570-4727-9783-746CB0D314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759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28" name="วงรี 327">
                      <a:extLst>
                        <a:ext uri="{FF2B5EF4-FFF2-40B4-BE49-F238E27FC236}">
                          <a16:creationId xmlns:a16="http://schemas.microsoft.com/office/drawing/2014/main" id="{87224C8B-AAD9-4E43-AF8D-FE2D0F769A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90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29" name="วงรี 328">
                      <a:extLst>
                        <a:ext uri="{FF2B5EF4-FFF2-40B4-BE49-F238E27FC236}">
                          <a16:creationId xmlns:a16="http://schemas.microsoft.com/office/drawing/2014/main" id="{3D1F7AC9-E7A5-4D91-9CAA-68AB9B9460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422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30" name="วงรี 329">
                      <a:extLst>
                        <a:ext uri="{FF2B5EF4-FFF2-40B4-BE49-F238E27FC236}">
                          <a16:creationId xmlns:a16="http://schemas.microsoft.com/office/drawing/2014/main" id="{56D1B900-991E-4D9E-9238-A55955D610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753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31" name="วงรี 330">
                      <a:extLst>
                        <a:ext uri="{FF2B5EF4-FFF2-40B4-BE49-F238E27FC236}">
                          <a16:creationId xmlns:a16="http://schemas.microsoft.com/office/drawing/2014/main" id="{A5605227-613F-4314-A675-A3565ABAC7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084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32" name="วงรี 331">
                      <a:extLst>
                        <a:ext uri="{FF2B5EF4-FFF2-40B4-BE49-F238E27FC236}">
                          <a16:creationId xmlns:a16="http://schemas.microsoft.com/office/drawing/2014/main" id="{33641312-30A4-421D-8B33-11CBEFC0FE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416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33" name="วงรี 332">
                      <a:extLst>
                        <a:ext uri="{FF2B5EF4-FFF2-40B4-BE49-F238E27FC236}">
                          <a16:creationId xmlns:a16="http://schemas.microsoft.com/office/drawing/2014/main" id="{7FA47D8D-51E7-40D9-A189-D70403D538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747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34" name="วงรี 333">
                      <a:extLst>
                        <a:ext uri="{FF2B5EF4-FFF2-40B4-BE49-F238E27FC236}">
                          <a16:creationId xmlns:a16="http://schemas.microsoft.com/office/drawing/2014/main" id="{CB1E7E84-AFC9-4A1A-9B6A-8F27C8B519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079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35" name="วงรี 334">
                      <a:extLst>
                        <a:ext uri="{FF2B5EF4-FFF2-40B4-BE49-F238E27FC236}">
                          <a16:creationId xmlns:a16="http://schemas.microsoft.com/office/drawing/2014/main" id="{BBE2D87C-1D8A-42B2-BAA6-074F86B3C3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410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36" name="วงรี 335">
                      <a:extLst>
                        <a:ext uri="{FF2B5EF4-FFF2-40B4-BE49-F238E27FC236}">
                          <a16:creationId xmlns:a16="http://schemas.microsoft.com/office/drawing/2014/main" id="{D18F64DB-24E9-4062-B360-16C1D887A7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741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37" name="วงรี 336">
                      <a:extLst>
                        <a:ext uri="{FF2B5EF4-FFF2-40B4-BE49-F238E27FC236}">
                          <a16:creationId xmlns:a16="http://schemas.microsoft.com/office/drawing/2014/main" id="{310E18B3-3B03-400B-BFB2-CF9CC40EC2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73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38" name="วงรี 337">
                      <a:extLst>
                        <a:ext uri="{FF2B5EF4-FFF2-40B4-BE49-F238E27FC236}">
                          <a16:creationId xmlns:a16="http://schemas.microsoft.com/office/drawing/2014/main" id="{3598D097-2494-4C60-9996-E0AEDA91D6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404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313" name="วงรี 312">
                    <a:extLst>
                      <a:ext uri="{FF2B5EF4-FFF2-40B4-BE49-F238E27FC236}">
                        <a16:creationId xmlns:a16="http://schemas.microsoft.com/office/drawing/2014/main" id="{C6B70814-29A7-4D54-99BC-F0B970CF5467}"/>
                      </a:ext>
                    </a:extLst>
                  </p:cNvPr>
                  <p:cNvSpPr/>
                  <p:nvPr/>
                </p:nvSpPr>
                <p:spPr>
                  <a:xfrm>
                    <a:off x="333714" y="286535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314" name="วงรี 313">
                    <a:extLst>
                      <a:ext uri="{FF2B5EF4-FFF2-40B4-BE49-F238E27FC236}">
                        <a16:creationId xmlns:a16="http://schemas.microsoft.com/office/drawing/2014/main" id="{254AB406-F7E7-45F4-82FA-168FB9F80166}"/>
                      </a:ext>
                    </a:extLst>
                  </p:cNvPr>
                  <p:cNvSpPr/>
                  <p:nvPr/>
                </p:nvSpPr>
                <p:spPr>
                  <a:xfrm>
                    <a:off x="58958" y="290222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298" name="วงรี 297">
                  <a:extLst>
                    <a:ext uri="{FF2B5EF4-FFF2-40B4-BE49-F238E27FC236}">
                      <a16:creationId xmlns:a16="http://schemas.microsoft.com/office/drawing/2014/main" id="{CDF869F8-A2FB-4EFB-BFAD-7D03C7A168B1}"/>
                    </a:ext>
                  </a:extLst>
                </p:cNvPr>
                <p:cNvSpPr/>
                <p:nvPr/>
              </p:nvSpPr>
              <p:spPr>
                <a:xfrm>
                  <a:off x="743298" y="546625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99" name="วงรี 298">
                  <a:extLst>
                    <a:ext uri="{FF2B5EF4-FFF2-40B4-BE49-F238E27FC236}">
                      <a16:creationId xmlns:a16="http://schemas.microsoft.com/office/drawing/2014/main" id="{855D030D-773E-461F-BC24-22A555C92A99}"/>
                    </a:ext>
                  </a:extLst>
                </p:cNvPr>
                <p:cNvSpPr/>
                <p:nvPr/>
              </p:nvSpPr>
              <p:spPr>
                <a:xfrm>
                  <a:off x="521802" y="553228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00" name="วงรี 299">
                  <a:extLst>
                    <a:ext uri="{FF2B5EF4-FFF2-40B4-BE49-F238E27FC236}">
                      <a16:creationId xmlns:a16="http://schemas.microsoft.com/office/drawing/2014/main" id="{FFAB2FB3-513D-4A8A-8175-3AA5FB7D8C19}"/>
                    </a:ext>
                  </a:extLst>
                </p:cNvPr>
                <p:cNvSpPr/>
                <p:nvPr/>
              </p:nvSpPr>
              <p:spPr>
                <a:xfrm>
                  <a:off x="300306" y="559831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01" name="วงรี 300">
                  <a:extLst>
                    <a:ext uri="{FF2B5EF4-FFF2-40B4-BE49-F238E27FC236}">
                      <a16:creationId xmlns:a16="http://schemas.microsoft.com/office/drawing/2014/main" id="{562D4148-81E2-4E86-AA10-538F1E540E17}"/>
                    </a:ext>
                  </a:extLst>
                </p:cNvPr>
                <p:cNvSpPr/>
                <p:nvPr/>
              </p:nvSpPr>
              <p:spPr>
                <a:xfrm>
                  <a:off x="78810" y="56643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02" name="วงรี 301">
                  <a:extLst>
                    <a:ext uri="{FF2B5EF4-FFF2-40B4-BE49-F238E27FC236}">
                      <a16:creationId xmlns:a16="http://schemas.microsoft.com/office/drawing/2014/main" id="{0DB1DE28-2E42-4BB7-ADD7-67F6C51B7964}"/>
                    </a:ext>
                  </a:extLst>
                </p:cNvPr>
                <p:cNvSpPr/>
                <p:nvPr/>
              </p:nvSpPr>
              <p:spPr>
                <a:xfrm>
                  <a:off x="-147404" y="55983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03" name="วงรี 302">
                  <a:extLst>
                    <a:ext uri="{FF2B5EF4-FFF2-40B4-BE49-F238E27FC236}">
                      <a16:creationId xmlns:a16="http://schemas.microsoft.com/office/drawing/2014/main" id="{0EE5D3F4-D64F-4BF5-9DBF-555827DE075D}"/>
                    </a:ext>
                  </a:extLst>
                </p:cNvPr>
                <p:cNvSpPr/>
                <p:nvPr/>
              </p:nvSpPr>
              <p:spPr>
                <a:xfrm>
                  <a:off x="-373618" y="553228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04" name="วงรี 303">
                  <a:extLst>
                    <a:ext uri="{FF2B5EF4-FFF2-40B4-BE49-F238E27FC236}">
                      <a16:creationId xmlns:a16="http://schemas.microsoft.com/office/drawing/2014/main" id="{A6610193-8244-4476-BAA6-72CB63C30019}"/>
                    </a:ext>
                  </a:extLst>
                </p:cNvPr>
                <p:cNvSpPr/>
                <p:nvPr/>
              </p:nvSpPr>
              <p:spPr>
                <a:xfrm>
                  <a:off x="-599832" y="546624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05" name="วงรี 304">
                  <a:extLst>
                    <a:ext uri="{FF2B5EF4-FFF2-40B4-BE49-F238E27FC236}">
                      <a16:creationId xmlns:a16="http://schemas.microsoft.com/office/drawing/2014/main" id="{7C6B3214-FDB1-4D91-B079-339DA57993C8}"/>
                    </a:ext>
                  </a:extLst>
                </p:cNvPr>
                <p:cNvSpPr/>
                <p:nvPr/>
              </p:nvSpPr>
              <p:spPr>
                <a:xfrm>
                  <a:off x="-826046" y="54002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06" name="วงรี 305">
                  <a:extLst>
                    <a:ext uri="{FF2B5EF4-FFF2-40B4-BE49-F238E27FC236}">
                      <a16:creationId xmlns:a16="http://schemas.microsoft.com/office/drawing/2014/main" id="{B60DCC58-9919-464C-9059-E97DA21AA3EE}"/>
                    </a:ext>
                  </a:extLst>
                </p:cNvPr>
                <p:cNvSpPr/>
                <p:nvPr/>
              </p:nvSpPr>
              <p:spPr>
                <a:xfrm>
                  <a:off x="-1034382" y="53314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07" name="วงรี 306">
                  <a:extLst>
                    <a:ext uri="{FF2B5EF4-FFF2-40B4-BE49-F238E27FC236}">
                      <a16:creationId xmlns:a16="http://schemas.microsoft.com/office/drawing/2014/main" id="{DE511705-8D05-44D5-8647-B3CC6410CC7C}"/>
                    </a:ext>
                  </a:extLst>
                </p:cNvPr>
                <p:cNvSpPr/>
                <p:nvPr/>
              </p:nvSpPr>
              <p:spPr>
                <a:xfrm>
                  <a:off x="-1242718" y="526266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08" name="วงรี 307">
                  <a:extLst>
                    <a:ext uri="{FF2B5EF4-FFF2-40B4-BE49-F238E27FC236}">
                      <a16:creationId xmlns:a16="http://schemas.microsoft.com/office/drawing/2014/main" id="{7310F2D8-BCC2-41AD-9406-7362827A0256}"/>
                    </a:ext>
                  </a:extLst>
                </p:cNvPr>
                <p:cNvSpPr/>
                <p:nvPr/>
              </p:nvSpPr>
              <p:spPr>
                <a:xfrm>
                  <a:off x="-1451054" y="519387"/>
                  <a:ext cx="184220" cy="1842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09" name="วงรี 308">
                  <a:extLst>
                    <a:ext uri="{FF2B5EF4-FFF2-40B4-BE49-F238E27FC236}">
                      <a16:creationId xmlns:a16="http://schemas.microsoft.com/office/drawing/2014/main" id="{F9D3F8C7-202F-4AE0-A009-AF880C0BFC29}"/>
                    </a:ext>
                  </a:extLst>
                </p:cNvPr>
                <p:cNvSpPr/>
                <p:nvPr/>
              </p:nvSpPr>
              <p:spPr>
                <a:xfrm>
                  <a:off x="-1659390" y="512508"/>
                  <a:ext cx="184220" cy="1842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10" name="วงรี 309">
                  <a:extLst>
                    <a:ext uri="{FF2B5EF4-FFF2-40B4-BE49-F238E27FC236}">
                      <a16:creationId xmlns:a16="http://schemas.microsoft.com/office/drawing/2014/main" id="{3B700DA2-818D-44DE-A70B-175799825131}"/>
                    </a:ext>
                  </a:extLst>
                </p:cNvPr>
                <p:cNvSpPr/>
                <p:nvPr/>
              </p:nvSpPr>
              <p:spPr>
                <a:xfrm>
                  <a:off x="-1867726" y="505629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11" name="วงรี 310">
                  <a:extLst>
                    <a:ext uri="{FF2B5EF4-FFF2-40B4-BE49-F238E27FC236}">
                      <a16:creationId xmlns:a16="http://schemas.microsoft.com/office/drawing/2014/main" id="{4DFEF9AD-9CDD-432F-8FAD-8B3100B8307C}"/>
                    </a:ext>
                  </a:extLst>
                </p:cNvPr>
                <p:cNvSpPr/>
                <p:nvPr/>
              </p:nvSpPr>
              <p:spPr>
                <a:xfrm>
                  <a:off x="-2076062" y="498750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12" name="กลุ่ม 11">
              <a:extLst>
                <a:ext uri="{FF2B5EF4-FFF2-40B4-BE49-F238E27FC236}">
                  <a16:creationId xmlns:a16="http://schemas.microsoft.com/office/drawing/2014/main" id="{BE0E6593-EE14-496E-B081-D7ACD60E5580}"/>
                </a:ext>
              </a:extLst>
            </p:cNvPr>
            <p:cNvGrpSpPr/>
            <p:nvPr/>
          </p:nvGrpSpPr>
          <p:grpSpPr>
            <a:xfrm>
              <a:off x="-53788" y="2075330"/>
              <a:ext cx="6911788" cy="4957482"/>
              <a:chOff x="-40341" y="2061883"/>
              <a:chExt cx="6911788" cy="4957482"/>
            </a:xfrm>
          </p:grpSpPr>
          <p:sp>
            <p:nvSpPr>
              <p:cNvPr id="11" name="รูปแบบอิสระ: รูปร่าง 10">
                <a:extLst>
                  <a:ext uri="{FF2B5EF4-FFF2-40B4-BE49-F238E27FC236}">
                    <a16:creationId xmlns:a16="http://schemas.microsoft.com/office/drawing/2014/main" id="{D687C239-A25F-46E5-8AE6-264ABD94EDD6}"/>
                  </a:ext>
                </a:extLst>
              </p:cNvPr>
              <p:cNvSpPr/>
              <p:nvPr/>
            </p:nvSpPr>
            <p:spPr>
              <a:xfrm>
                <a:off x="-40341" y="2061883"/>
                <a:ext cx="5298141" cy="3455894"/>
              </a:xfrm>
              <a:custGeom>
                <a:avLst/>
                <a:gdLst>
                  <a:gd name="connsiteX0" fmla="*/ 0 w 4787153"/>
                  <a:gd name="connsiteY0" fmla="*/ 578224 h 3186953"/>
                  <a:gd name="connsiteX1" fmla="*/ 0 w 4787153"/>
                  <a:gd name="connsiteY1" fmla="*/ 0 h 3186953"/>
                  <a:gd name="connsiteX2" fmla="*/ 4787153 w 4787153"/>
                  <a:gd name="connsiteY2" fmla="*/ 2864224 h 3186953"/>
                  <a:gd name="connsiteX3" fmla="*/ 4303059 w 4787153"/>
                  <a:gd name="connsiteY3" fmla="*/ 3186953 h 3186953"/>
                  <a:gd name="connsiteX4" fmla="*/ 0 w 4787153"/>
                  <a:gd name="connsiteY4" fmla="*/ 578224 h 3186953"/>
                  <a:gd name="connsiteX0" fmla="*/ 0 w 5298141"/>
                  <a:gd name="connsiteY0" fmla="*/ 578224 h 3186953"/>
                  <a:gd name="connsiteX1" fmla="*/ 0 w 5298141"/>
                  <a:gd name="connsiteY1" fmla="*/ 0 h 3186953"/>
                  <a:gd name="connsiteX2" fmla="*/ 5298141 w 5298141"/>
                  <a:gd name="connsiteY2" fmla="*/ 3160060 h 3186953"/>
                  <a:gd name="connsiteX3" fmla="*/ 4303059 w 5298141"/>
                  <a:gd name="connsiteY3" fmla="*/ 3186953 h 3186953"/>
                  <a:gd name="connsiteX4" fmla="*/ 0 w 5298141"/>
                  <a:gd name="connsiteY4" fmla="*/ 578224 h 3186953"/>
                  <a:gd name="connsiteX0" fmla="*/ 0 w 5298141"/>
                  <a:gd name="connsiteY0" fmla="*/ 578224 h 3455894"/>
                  <a:gd name="connsiteX1" fmla="*/ 0 w 5298141"/>
                  <a:gd name="connsiteY1" fmla="*/ 0 h 3455894"/>
                  <a:gd name="connsiteX2" fmla="*/ 5298141 w 5298141"/>
                  <a:gd name="connsiteY2" fmla="*/ 3160060 h 3455894"/>
                  <a:gd name="connsiteX3" fmla="*/ 4760259 w 5298141"/>
                  <a:gd name="connsiteY3" fmla="*/ 3455894 h 3455894"/>
                  <a:gd name="connsiteX4" fmla="*/ 0 w 5298141"/>
                  <a:gd name="connsiteY4" fmla="*/ 578224 h 345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98141" h="3455894">
                    <a:moveTo>
                      <a:pt x="0" y="578224"/>
                    </a:moveTo>
                    <a:lnTo>
                      <a:pt x="0" y="0"/>
                    </a:lnTo>
                    <a:lnTo>
                      <a:pt x="5298141" y="3160060"/>
                    </a:lnTo>
                    <a:lnTo>
                      <a:pt x="4760259" y="3455894"/>
                    </a:lnTo>
                    <a:lnTo>
                      <a:pt x="0" y="578224"/>
                    </a:lnTo>
                    <a:close/>
                  </a:path>
                </a:pathLst>
              </a:custGeom>
              <a:gradFill>
                <a:gsLst>
                  <a:gs pos="0">
                    <a:srgbClr val="393939"/>
                  </a:gs>
                  <a:gs pos="100000">
                    <a:srgbClr val="393939"/>
                  </a:gs>
                  <a:gs pos="49000">
                    <a:schemeClr val="accent1">
                      <a:lumMod val="30000"/>
                      <a:lumOff val="70000"/>
                      <a:alpha val="4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รูปแบบอิสระ: รูปร่าง 8">
                <a:extLst>
                  <a:ext uri="{FF2B5EF4-FFF2-40B4-BE49-F238E27FC236}">
                    <a16:creationId xmlns:a16="http://schemas.microsoft.com/office/drawing/2014/main" id="{4DF27146-8CB3-4FF0-A889-BD1780D3B7F3}"/>
                  </a:ext>
                </a:extLst>
              </p:cNvPr>
              <p:cNvSpPr/>
              <p:nvPr/>
            </p:nvSpPr>
            <p:spPr>
              <a:xfrm>
                <a:off x="-40341" y="3133165"/>
                <a:ext cx="6911788" cy="3886200"/>
              </a:xfrm>
              <a:custGeom>
                <a:avLst/>
                <a:gdLst>
                  <a:gd name="connsiteX0" fmla="*/ 0 w 6938682"/>
                  <a:gd name="connsiteY0" fmla="*/ 1290917 h 3886200"/>
                  <a:gd name="connsiteX1" fmla="*/ 4329953 w 6938682"/>
                  <a:gd name="connsiteY1" fmla="*/ 3886200 h 3886200"/>
                  <a:gd name="connsiteX2" fmla="*/ 6938682 w 6938682"/>
                  <a:gd name="connsiteY2" fmla="*/ 2312894 h 3886200"/>
                  <a:gd name="connsiteX3" fmla="*/ 6938682 w 6938682"/>
                  <a:gd name="connsiteY3" fmla="*/ 1021976 h 3886200"/>
                  <a:gd name="connsiteX4" fmla="*/ 4316506 w 6938682"/>
                  <a:gd name="connsiteY4" fmla="*/ 2581835 h 3886200"/>
                  <a:gd name="connsiteX5" fmla="*/ 53788 w 6938682"/>
                  <a:gd name="connsiteY5" fmla="*/ 0 h 3886200"/>
                  <a:gd name="connsiteX6" fmla="*/ 0 w 6938682"/>
                  <a:gd name="connsiteY6" fmla="*/ 1290917 h 3886200"/>
                  <a:gd name="connsiteX0" fmla="*/ 0 w 6911788"/>
                  <a:gd name="connsiteY0" fmla="*/ 1290917 h 3886200"/>
                  <a:gd name="connsiteX1" fmla="*/ 4303059 w 6911788"/>
                  <a:gd name="connsiteY1" fmla="*/ 3886200 h 3886200"/>
                  <a:gd name="connsiteX2" fmla="*/ 6911788 w 6911788"/>
                  <a:gd name="connsiteY2" fmla="*/ 2312894 h 3886200"/>
                  <a:gd name="connsiteX3" fmla="*/ 6911788 w 6911788"/>
                  <a:gd name="connsiteY3" fmla="*/ 1021976 h 3886200"/>
                  <a:gd name="connsiteX4" fmla="*/ 4289612 w 6911788"/>
                  <a:gd name="connsiteY4" fmla="*/ 2581835 h 3886200"/>
                  <a:gd name="connsiteX5" fmla="*/ 26894 w 6911788"/>
                  <a:gd name="connsiteY5" fmla="*/ 0 h 3886200"/>
                  <a:gd name="connsiteX6" fmla="*/ 0 w 6911788"/>
                  <a:gd name="connsiteY6" fmla="*/ 1290917 h 3886200"/>
                  <a:gd name="connsiteX0" fmla="*/ 0 w 6911788"/>
                  <a:gd name="connsiteY0" fmla="*/ 1277470 h 3886200"/>
                  <a:gd name="connsiteX1" fmla="*/ 4303059 w 6911788"/>
                  <a:gd name="connsiteY1" fmla="*/ 3886200 h 3886200"/>
                  <a:gd name="connsiteX2" fmla="*/ 6911788 w 6911788"/>
                  <a:gd name="connsiteY2" fmla="*/ 2312894 h 3886200"/>
                  <a:gd name="connsiteX3" fmla="*/ 6911788 w 6911788"/>
                  <a:gd name="connsiteY3" fmla="*/ 1021976 h 3886200"/>
                  <a:gd name="connsiteX4" fmla="*/ 4289612 w 6911788"/>
                  <a:gd name="connsiteY4" fmla="*/ 2581835 h 3886200"/>
                  <a:gd name="connsiteX5" fmla="*/ 26894 w 6911788"/>
                  <a:gd name="connsiteY5" fmla="*/ 0 h 3886200"/>
                  <a:gd name="connsiteX6" fmla="*/ 0 w 6911788"/>
                  <a:gd name="connsiteY6" fmla="*/ 1277470 h 388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11788" h="3886200">
                    <a:moveTo>
                      <a:pt x="0" y="1277470"/>
                    </a:moveTo>
                    <a:lnTo>
                      <a:pt x="4303059" y="3886200"/>
                    </a:lnTo>
                    <a:lnTo>
                      <a:pt x="6911788" y="2312894"/>
                    </a:lnTo>
                    <a:lnTo>
                      <a:pt x="6911788" y="1021976"/>
                    </a:lnTo>
                    <a:lnTo>
                      <a:pt x="4289612" y="2581835"/>
                    </a:lnTo>
                    <a:lnTo>
                      <a:pt x="26894" y="0"/>
                    </a:lnTo>
                    <a:lnTo>
                      <a:pt x="0" y="1277470"/>
                    </a:lnTo>
                    <a:close/>
                  </a:path>
                </a:pathLst>
              </a:custGeom>
              <a:solidFill>
                <a:srgbClr val="5C40E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รูปแบบอิสระ: รูปร่าง 9">
                <a:extLst>
                  <a:ext uri="{FF2B5EF4-FFF2-40B4-BE49-F238E27FC236}">
                    <a16:creationId xmlns:a16="http://schemas.microsoft.com/office/drawing/2014/main" id="{4BF06B4D-A1D8-49A6-961C-B94AE11D218A}"/>
                  </a:ext>
                </a:extLst>
              </p:cNvPr>
              <p:cNvSpPr/>
              <p:nvPr/>
            </p:nvSpPr>
            <p:spPr>
              <a:xfrm>
                <a:off x="-26894" y="2568388"/>
                <a:ext cx="4787153" cy="3173506"/>
              </a:xfrm>
              <a:custGeom>
                <a:avLst/>
                <a:gdLst>
                  <a:gd name="connsiteX0" fmla="*/ 0 w 4787153"/>
                  <a:gd name="connsiteY0" fmla="*/ 578224 h 3186953"/>
                  <a:gd name="connsiteX1" fmla="*/ 0 w 4787153"/>
                  <a:gd name="connsiteY1" fmla="*/ 0 h 3186953"/>
                  <a:gd name="connsiteX2" fmla="*/ 4787153 w 4787153"/>
                  <a:gd name="connsiteY2" fmla="*/ 2864224 h 3186953"/>
                  <a:gd name="connsiteX3" fmla="*/ 4303059 w 4787153"/>
                  <a:gd name="connsiteY3" fmla="*/ 3186953 h 3186953"/>
                  <a:gd name="connsiteX4" fmla="*/ 0 w 4787153"/>
                  <a:gd name="connsiteY4" fmla="*/ 578224 h 3186953"/>
                  <a:gd name="connsiteX0" fmla="*/ 0 w 4787153"/>
                  <a:gd name="connsiteY0" fmla="*/ 578224 h 3173506"/>
                  <a:gd name="connsiteX1" fmla="*/ 0 w 4787153"/>
                  <a:gd name="connsiteY1" fmla="*/ 0 h 3173506"/>
                  <a:gd name="connsiteX2" fmla="*/ 4787153 w 4787153"/>
                  <a:gd name="connsiteY2" fmla="*/ 2864224 h 3173506"/>
                  <a:gd name="connsiteX3" fmla="*/ 4249271 w 4787153"/>
                  <a:gd name="connsiteY3" fmla="*/ 3173506 h 3173506"/>
                  <a:gd name="connsiteX4" fmla="*/ 0 w 4787153"/>
                  <a:gd name="connsiteY4" fmla="*/ 578224 h 317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7153" h="3173506">
                    <a:moveTo>
                      <a:pt x="0" y="578224"/>
                    </a:moveTo>
                    <a:lnTo>
                      <a:pt x="0" y="0"/>
                    </a:lnTo>
                    <a:lnTo>
                      <a:pt x="4787153" y="2864224"/>
                    </a:lnTo>
                    <a:lnTo>
                      <a:pt x="4249271" y="3173506"/>
                    </a:lnTo>
                    <a:lnTo>
                      <a:pt x="0" y="578224"/>
                    </a:lnTo>
                    <a:close/>
                  </a:path>
                </a:pathLst>
              </a:custGeom>
              <a:gradFill>
                <a:gsLst>
                  <a:gs pos="43000">
                    <a:srgbClr val="393939"/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  <a:gs pos="80000">
                    <a:schemeClr val="accent1">
                      <a:lumMod val="30000"/>
                      <a:lumOff val="70000"/>
                      <a:alpha val="4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49" name="กลุ่ม 48">
              <a:extLst>
                <a:ext uri="{FF2B5EF4-FFF2-40B4-BE49-F238E27FC236}">
                  <a16:creationId xmlns:a16="http://schemas.microsoft.com/office/drawing/2014/main" id="{80B0C849-E48D-4532-BF7E-6580DD0A420F}"/>
                </a:ext>
              </a:extLst>
            </p:cNvPr>
            <p:cNvGrpSpPr/>
            <p:nvPr/>
          </p:nvGrpSpPr>
          <p:grpSpPr>
            <a:xfrm>
              <a:off x="5261229" y="5431151"/>
              <a:ext cx="2227289" cy="4558578"/>
              <a:chOff x="5261229" y="5431151"/>
              <a:chExt cx="2227289" cy="4558578"/>
            </a:xfrm>
          </p:grpSpPr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95997E9C-E193-4A18-AB6A-7A68E4F00A2B}"/>
                  </a:ext>
                </a:extLst>
              </p:cNvPr>
              <p:cNvGrpSpPr/>
              <p:nvPr/>
            </p:nvGrpSpPr>
            <p:grpSpPr>
              <a:xfrm>
                <a:off x="5310883" y="5431151"/>
                <a:ext cx="2177635" cy="4558578"/>
                <a:chOff x="5310883" y="5431151"/>
                <a:chExt cx="2177635" cy="4558578"/>
              </a:xfrm>
            </p:grpSpPr>
            <p:sp>
              <p:nvSpPr>
                <p:cNvPr id="27" name="สามเหลี่ยมหน้าจั่ว 26">
                  <a:extLst>
                    <a:ext uri="{FF2B5EF4-FFF2-40B4-BE49-F238E27FC236}">
                      <a16:creationId xmlns:a16="http://schemas.microsoft.com/office/drawing/2014/main" id="{332C0970-5B8D-4CAF-AB5D-B5AAA607B43A}"/>
                    </a:ext>
                  </a:extLst>
                </p:cNvPr>
                <p:cNvSpPr/>
                <p:nvPr/>
              </p:nvSpPr>
              <p:spPr>
                <a:xfrm flipV="1">
                  <a:off x="5799715" y="5431151"/>
                  <a:ext cx="1095937" cy="92333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32" name="กลุ่ม 31">
                  <a:extLst>
                    <a:ext uri="{FF2B5EF4-FFF2-40B4-BE49-F238E27FC236}">
                      <a16:creationId xmlns:a16="http://schemas.microsoft.com/office/drawing/2014/main" id="{0E7F7DF3-0FBA-4C03-878B-5C3DA8E5C118}"/>
                    </a:ext>
                  </a:extLst>
                </p:cNvPr>
                <p:cNvGrpSpPr/>
                <p:nvPr/>
              </p:nvGrpSpPr>
              <p:grpSpPr>
                <a:xfrm>
                  <a:off x="5844613" y="5696066"/>
                  <a:ext cx="1095937" cy="2743779"/>
                  <a:chOff x="5844613" y="5696066"/>
                  <a:chExt cx="1095937" cy="2743779"/>
                </a:xfrm>
              </p:grpSpPr>
              <p:sp>
                <p:nvSpPr>
                  <p:cNvPr id="30" name="รูปแบบอิสระ: รูปร่าง 29">
                    <a:extLst>
                      <a:ext uri="{FF2B5EF4-FFF2-40B4-BE49-F238E27FC236}">
                        <a16:creationId xmlns:a16="http://schemas.microsoft.com/office/drawing/2014/main" id="{0B952080-969C-4C0C-8035-17918B45A55F}"/>
                      </a:ext>
                    </a:extLst>
                  </p:cNvPr>
                  <p:cNvSpPr/>
                  <p:nvPr/>
                </p:nvSpPr>
                <p:spPr>
                  <a:xfrm>
                    <a:off x="6385810" y="6603167"/>
                    <a:ext cx="539646" cy="906905"/>
                  </a:xfrm>
                  <a:custGeom>
                    <a:avLst/>
                    <a:gdLst>
                      <a:gd name="connsiteX0" fmla="*/ 0 w 539646"/>
                      <a:gd name="connsiteY0" fmla="*/ 0 h 906905"/>
                      <a:gd name="connsiteX1" fmla="*/ 539646 w 539646"/>
                      <a:gd name="connsiteY1" fmla="*/ 0 h 906905"/>
                      <a:gd name="connsiteX2" fmla="*/ 539646 w 539646"/>
                      <a:gd name="connsiteY2" fmla="*/ 906905 h 906905"/>
                      <a:gd name="connsiteX3" fmla="*/ 0 w 539646"/>
                      <a:gd name="connsiteY3" fmla="*/ 0 h 906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9646" h="906905">
                        <a:moveTo>
                          <a:pt x="0" y="0"/>
                        </a:moveTo>
                        <a:lnTo>
                          <a:pt x="539646" y="0"/>
                        </a:lnTo>
                        <a:lnTo>
                          <a:pt x="539646" y="9069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9393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8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B619AB8E-5018-4EEB-A972-99783EE70E39}"/>
                      </a:ext>
                    </a:extLst>
                  </p:cNvPr>
                  <p:cNvSpPr/>
                  <p:nvPr/>
                </p:nvSpPr>
                <p:spPr>
                  <a:xfrm>
                    <a:off x="5844613" y="6596332"/>
                    <a:ext cx="1095937" cy="923330"/>
                  </a:xfrm>
                  <a:prstGeom prst="triangle">
                    <a:avLst/>
                  </a:prstGeom>
                  <a:solidFill>
                    <a:srgbClr val="5C40E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9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BA73CC38-9B0C-47B0-97EB-37EF5369372B}"/>
                      </a:ext>
                    </a:extLst>
                  </p:cNvPr>
                  <p:cNvSpPr/>
                  <p:nvPr/>
                </p:nvSpPr>
                <p:spPr>
                  <a:xfrm flipV="1">
                    <a:off x="5844613" y="7516515"/>
                    <a:ext cx="1095937" cy="923330"/>
                  </a:xfrm>
                  <a:prstGeom prst="triangle">
                    <a:avLst/>
                  </a:prstGeom>
                  <a:solidFill>
                    <a:srgbClr val="39393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31" name="รูปแบบอิสระ: รูปร่าง 30">
                    <a:extLst>
                      <a:ext uri="{FF2B5EF4-FFF2-40B4-BE49-F238E27FC236}">
                        <a16:creationId xmlns:a16="http://schemas.microsoft.com/office/drawing/2014/main" id="{B9F1991A-2C85-437A-A0F8-DA35B98A9FC1}"/>
                      </a:ext>
                    </a:extLst>
                  </p:cNvPr>
                  <p:cNvSpPr/>
                  <p:nvPr/>
                </p:nvSpPr>
                <p:spPr>
                  <a:xfrm flipV="1">
                    <a:off x="6392953" y="5696066"/>
                    <a:ext cx="539646" cy="906905"/>
                  </a:xfrm>
                  <a:custGeom>
                    <a:avLst/>
                    <a:gdLst>
                      <a:gd name="connsiteX0" fmla="*/ 0 w 539646"/>
                      <a:gd name="connsiteY0" fmla="*/ 0 h 906905"/>
                      <a:gd name="connsiteX1" fmla="*/ 539646 w 539646"/>
                      <a:gd name="connsiteY1" fmla="*/ 0 h 906905"/>
                      <a:gd name="connsiteX2" fmla="*/ 539646 w 539646"/>
                      <a:gd name="connsiteY2" fmla="*/ 906905 h 906905"/>
                      <a:gd name="connsiteX3" fmla="*/ 0 w 539646"/>
                      <a:gd name="connsiteY3" fmla="*/ 0 h 906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9646" h="906905">
                        <a:moveTo>
                          <a:pt x="0" y="0"/>
                        </a:moveTo>
                        <a:lnTo>
                          <a:pt x="539646" y="0"/>
                        </a:lnTo>
                        <a:lnTo>
                          <a:pt x="539646" y="9069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C40E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33" name="สามเหลี่ยมหน้าจั่ว 32">
                  <a:extLst>
                    <a:ext uri="{FF2B5EF4-FFF2-40B4-BE49-F238E27FC236}">
                      <a16:creationId xmlns:a16="http://schemas.microsoft.com/office/drawing/2014/main" id="{4DDE3595-BAE9-45F2-959D-55A945957B96}"/>
                    </a:ext>
                  </a:extLst>
                </p:cNvPr>
                <p:cNvSpPr/>
                <p:nvPr/>
              </p:nvSpPr>
              <p:spPr>
                <a:xfrm flipV="1">
                  <a:off x="5310883" y="8404991"/>
                  <a:ext cx="1095937" cy="923330"/>
                </a:xfrm>
                <a:prstGeom prst="triangle">
                  <a:avLst/>
                </a:prstGeom>
                <a:solidFill>
                  <a:srgbClr val="5C40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4" name="สามเหลี่ยมหน้าจั่ว 33">
                  <a:extLst>
                    <a:ext uri="{FF2B5EF4-FFF2-40B4-BE49-F238E27FC236}">
                      <a16:creationId xmlns:a16="http://schemas.microsoft.com/office/drawing/2014/main" id="{044A1212-9D6A-4E97-9FE3-9D018EC34141}"/>
                    </a:ext>
                  </a:extLst>
                </p:cNvPr>
                <p:cNvSpPr/>
                <p:nvPr/>
              </p:nvSpPr>
              <p:spPr>
                <a:xfrm flipV="1">
                  <a:off x="6392581" y="8411514"/>
                  <a:ext cx="1095937" cy="923330"/>
                </a:xfrm>
                <a:prstGeom prst="triangle">
                  <a:avLst/>
                </a:prstGeom>
                <a:solidFill>
                  <a:srgbClr val="3939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5" name="สามเหลี่ยมหน้าจั่ว 34">
                  <a:extLst>
                    <a:ext uri="{FF2B5EF4-FFF2-40B4-BE49-F238E27FC236}">
                      <a16:creationId xmlns:a16="http://schemas.microsoft.com/office/drawing/2014/main" id="{18F31967-19B7-468B-B59B-9C480935440E}"/>
                    </a:ext>
                  </a:extLst>
                </p:cNvPr>
                <p:cNvSpPr/>
                <p:nvPr/>
              </p:nvSpPr>
              <p:spPr>
                <a:xfrm flipV="1">
                  <a:off x="6580569" y="8411514"/>
                  <a:ext cx="689773" cy="581136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36" name="กลุ่ม 35">
                  <a:extLst>
                    <a:ext uri="{FF2B5EF4-FFF2-40B4-BE49-F238E27FC236}">
                      <a16:creationId xmlns:a16="http://schemas.microsoft.com/office/drawing/2014/main" id="{5B3B5981-385E-4CE9-A883-8DCD863838A2}"/>
                    </a:ext>
                  </a:extLst>
                </p:cNvPr>
                <p:cNvGrpSpPr/>
                <p:nvPr/>
              </p:nvGrpSpPr>
              <p:grpSpPr>
                <a:xfrm>
                  <a:off x="5973278" y="8531179"/>
                  <a:ext cx="867083" cy="1458550"/>
                  <a:chOff x="5844613" y="6596332"/>
                  <a:chExt cx="1095937" cy="1843513"/>
                </a:xfrm>
              </p:grpSpPr>
              <p:sp>
                <p:nvSpPr>
                  <p:cNvPr id="38" name="สามเหลี่ยมหน้าจั่ว 37">
                    <a:extLst>
                      <a:ext uri="{FF2B5EF4-FFF2-40B4-BE49-F238E27FC236}">
                        <a16:creationId xmlns:a16="http://schemas.microsoft.com/office/drawing/2014/main" id="{08101AA5-7AFF-40A4-BBF6-A8B4019DBB08}"/>
                      </a:ext>
                    </a:extLst>
                  </p:cNvPr>
                  <p:cNvSpPr/>
                  <p:nvPr/>
                </p:nvSpPr>
                <p:spPr>
                  <a:xfrm>
                    <a:off x="5844613" y="6596332"/>
                    <a:ext cx="1095937" cy="923330"/>
                  </a:xfrm>
                  <a:prstGeom prst="triangle">
                    <a:avLst/>
                  </a:prstGeom>
                  <a:solidFill>
                    <a:srgbClr val="5C40E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39" name="สามเหลี่ยมหน้าจั่ว 38">
                    <a:extLst>
                      <a:ext uri="{FF2B5EF4-FFF2-40B4-BE49-F238E27FC236}">
                        <a16:creationId xmlns:a16="http://schemas.microsoft.com/office/drawing/2014/main" id="{0793E45A-ECFA-49C7-A594-670F06A0E113}"/>
                      </a:ext>
                    </a:extLst>
                  </p:cNvPr>
                  <p:cNvSpPr/>
                  <p:nvPr/>
                </p:nvSpPr>
                <p:spPr>
                  <a:xfrm flipV="1">
                    <a:off x="5844613" y="7516515"/>
                    <a:ext cx="1095937" cy="923330"/>
                  </a:xfrm>
                  <a:prstGeom prst="triangle">
                    <a:avLst/>
                  </a:prstGeom>
                  <a:solidFill>
                    <a:srgbClr val="39393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41" name="กลุ่ม 40">
                <a:extLst>
                  <a:ext uri="{FF2B5EF4-FFF2-40B4-BE49-F238E27FC236}">
                    <a16:creationId xmlns:a16="http://schemas.microsoft.com/office/drawing/2014/main" id="{2548BB9B-FDD1-4659-80BF-62216B40C679}"/>
                  </a:ext>
                </a:extLst>
              </p:cNvPr>
              <p:cNvGrpSpPr/>
              <p:nvPr/>
            </p:nvGrpSpPr>
            <p:grpSpPr>
              <a:xfrm rot="18660418">
                <a:off x="5457173" y="9141274"/>
                <a:ext cx="574503" cy="966391"/>
                <a:chOff x="5844613" y="6596332"/>
                <a:chExt cx="1095937" cy="1843513"/>
              </a:xfrm>
            </p:grpSpPr>
            <p:sp>
              <p:nvSpPr>
                <p:cNvPr id="42" name="สามเหลี่ยมหน้าจั่ว 41">
                  <a:extLst>
                    <a:ext uri="{FF2B5EF4-FFF2-40B4-BE49-F238E27FC236}">
                      <a16:creationId xmlns:a16="http://schemas.microsoft.com/office/drawing/2014/main" id="{56497CB7-5E2D-486B-BEBE-7148E49E84E9}"/>
                    </a:ext>
                  </a:extLst>
                </p:cNvPr>
                <p:cNvSpPr/>
                <p:nvPr/>
              </p:nvSpPr>
              <p:spPr>
                <a:xfrm>
                  <a:off x="5844613" y="6596332"/>
                  <a:ext cx="1095937" cy="923330"/>
                </a:xfrm>
                <a:prstGeom prst="triangle">
                  <a:avLst/>
                </a:prstGeom>
                <a:solidFill>
                  <a:srgbClr val="5C40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3" name="สามเหลี่ยมหน้าจั่ว 42">
                  <a:extLst>
                    <a:ext uri="{FF2B5EF4-FFF2-40B4-BE49-F238E27FC236}">
                      <a16:creationId xmlns:a16="http://schemas.microsoft.com/office/drawing/2014/main" id="{E82F7B27-96DF-4EBE-8EDD-540BFDDD8145}"/>
                    </a:ext>
                  </a:extLst>
                </p:cNvPr>
                <p:cNvSpPr/>
                <p:nvPr/>
              </p:nvSpPr>
              <p:spPr>
                <a:xfrm flipV="1">
                  <a:off x="5844613" y="7516515"/>
                  <a:ext cx="1095937" cy="92333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50" name="กลุ่ม 49">
              <a:extLst>
                <a:ext uri="{FF2B5EF4-FFF2-40B4-BE49-F238E27FC236}">
                  <a16:creationId xmlns:a16="http://schemas.microsoft.com/office/drawing/2014/main" id="{C9679718-5D8F-48BF-94F2-0DAEC0E8FFF9}"/>
                </a:ext>
              </a:extLst>
            </p:cNvPr>
            <p:cNvGrpSpPr/>
            <p:nvPr/>
          </p:nvGrpSpPr>
          <p:grpSpPr>
            <a:xfrm flipV="1">
              <a:off x="-463360" y="8785209"/>
              <a:ext cx="1605471" cy="1142308"/>
              <a:chOff x="5261229" y="8404991"/>
              <a:chExt cx="2227289" cy="1584738"/>
            </a:xfrm>
          </p:grpSpPr>
          <p:grpSp>
            <p:nvGrpSpPr>
              <p:cNvPr id="51" name="กลุ่ม 50">
                <a:extLst>
                  <a:ext uri="{FF2B5EF4-FFF2-40B4-BE49-F238E27FC236}">
                    <a16:creationId xmlns:a16="http://schemas.microsoft.com/office/drawing/2014/main" id="{C3B26406-F1B1-4ECE-84B0-F38475C31C83}"/>
                  </a:ext>
                </a:extLst>
              </p:cNvPr>
              <p:cNvGrpSpPr/>
              <p:nvPr/>
            </p:nvGrpSpPr>
            <p:grpSpPr>
              <a:xfrm>
                <a:off x="5310883" y="8404991"/>
                <a:ext cx="2177635" cy="1584738"/>
                <a:chOff x="5310883" y="8404991"/>
                <a:chExt cx="2177635" cy="1584738"/>
              </a:xfrm>
            </p:grpSpPr>
            <p:sp>
              <p:nvSpPr>
                <p:cNvPr id="57" name="สามเหลี่ยมหน้าจั่ว 56">
                  <a:extLst>
                    <a:ext uri="{FF2B5EF4-FFF2-40B4-BE49-F238E27FC236}">
                      <a16:creationId xmlns:a16="http://schemas.microsoft.com/office/drawing/2014/main" id="{93DEE2FA-9D95-4DD2-B30C-6A818E2FD6BB}"/>
                    </a:ext>
                  </a:extLst>
                </p:cNvPr>
                <p:cNvSpPr/>
                <p:nvPr/>
              </p:nvSpPr>
              <p:spPr>
                <a:xfrm flipV="1">
                  <a:off x="5310883" y="8404991"/>
                  <a:ext cx="1095937" cy="923330"/>
                </a:xfrm>
                <a:prstGeom prst="triangle">
                  <a:avLst/>
                </a:prstGeom>
                <a:solidFill>
                  <a:srgbClr val="5C40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8" name="สามเหลี่ยมหน้าจั่ว 57">
                  <a:extLst>
                    <a:ext uri="{FF2B5EF4-FFF2-40B4-BE49-F238E27FC236}">
                      <a16:creationId xmlns:a16="http://schemas.microsoft.com/office/drawing/2014/main" id="{B72768CA-8817-4783-B43C-52F2B5CF348A}"/>
                    </a:ext>
                  </a:extLst>
                </p:cNvPr>
                <p:cNvSpPr/>
                <p:nvPr/>
              </p:nvSpPr>
              <p:spPr>
                <a:xfrm flipV="1">
                  <a:off x="6392581" y="8411514"/>
                  <a:ext cx="1095937" cy="923330"/>
                </a:xfrm>
                <a:prstGeom prst="triangle">
                  <a:avLst/>
                </a:prstGeom>
                <a:solidFill>
                  <a:srgbClr val="3939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9" name="สามเหลี่ยมหน้าจั่ว 58">
                  <a:extLst>
                    <a:ext uri="{FF2B5EF4-FFF2-40B4-BE49-F238E27FC236}">
                      <a16:creationId xmlns:a16="http://schemas.microsoft.com/office/drawing/2014/main" id="{519261F2-3FA6-43DA-A822-1E11512DE052}"/>
                    </a:ext>
                  </a:extLst>
                </p:cNvPr>
                <p:cNvSpPr/>
                <p:nvPr/>
              </p:nvSpPr>
              <p:spPr>
                <a:xfrm flipV="1">
                  <a:off x="6580569" y="8411514"/>
                  <a:ext cx="689773" cy="581136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60" name="กลุ่ม 59">
                  <a:extLst>
                    <a:ext uri="{FF2B5EF4-FFF2-40B4-BE49-F238E27FC236}">
                      <a16:creationId xmlns:a16="http://schemas.microsoft.com/office/drawing/2014/main" id="{27860A7C-B619-4A8D-B8A2-908F165E446D}"/>
                    </a:ext>
                  </a:extLst>
                </p:cNvPr>
                <p:cNvGrpSpPr/>
                <p:nvPr/>
              </p:nvGrpSpPr>
              <p:grpSpPr>
                <a:xfrm>
                  <a:off x="5973278" y="8531179"/>
                  <a:ext cx="867083" cy="1458550"/>
                  <a:chOff x="5844613" y="6596332"/>
                  <a:chExt cx="1095937" cy="1843513"/>
                </a:xfrm>
              </p:grpSpPr>
              <p:sp>
                <p:nvSpPr>
                  <p:cNvPr id="61" name="สามเหลี่ยมหน้าจั่ว 60">
                    <a:extLst>
                      <a:ext uri="{FF2B5EF4-FFF2-40B4-BE49-F238E27FC236}">
                        <a16:creationId xmlns:a16="http://schemas.microsoft.com/office/drawing/2014/main" id="{C44DC6E2-FA9D-4327-9D79-2233E3212AE7}"/>
                      </a:ext>
                    </a:extLst>
                  </p:cNvPr>
                  <p:cNvSpPr/>
                  <p:nvPr/>
                </p:nvSpPr>
                <p:spPr>
                  <a:xfrm>
                    <a:off x="5844613" y="6596332"/>
                    <a:ext cx="1095937" cy="923330"/>
                  </a:xfrm>
                  <a:prstGeom prst="triangle">
                    <a:avLst/>
                  </a:prstGeom>
                  <a:solidFill>
                    <a:srgbClr val="5C40E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62" name="สามเหลี่ยมหน้าจั่ว 61">
                    <a:extLst>
                      <a:ext uri="{FF2B5EF4-FFF2-40B4-BE49-F238E27FC236}">
                        <a16:creationId xmlns:a16="http://schemas.microsoft.com/office/drawing/2014/main" id="{5652B543-1D5E-4EB2-9618-400679EC53CB}"/>
                      </a:ext>
                    </a:extLst>
                  </p:cNvPr>
                  <p:cNvSpPr/>
                  <p:nvPr/>
                </p:nvSpPr>
                <p:spPr>
                  <a:xfrm flipV="1">
                    <a:off x="5844613" y="7516515"/>
                    <a:ext cx="1095937" cy="923330"/>
                  </a:xfrm>
                  <a:prstGeom prst="triangle">
                    <a:avLst/>
                  </a:prstGeom>
                  <a:solidFill>
                    <a:srgbClr val="39393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52" name="กลุ่ม 51">
                <a:extLst>
                  <a:ext uri="{FF2B5EF4-FFF2-40B4-BE49-F238E27FC236}">
                    <a16:creationId xmlns:a16="http://schemas.microsoft.com/office/drawing/2014/main" id="{7BF23B94-FE11-473B-8014-C3BF6DBFA201}"/>
                  </a:ext>
                </a:extLst>
              </p:cNvPr>
              <p:cNvGrpSpPr/>
              <p:nvPr/>
            </p:nvGrpSpPr>
            <p:grpSpPr>
              <a:xfrm rot="18660418">
                <a:off x="5457173" y="9141274"/>
                <a:ext cx="574503" cy="966391"/>
                <a:chOff x="5844613" y="6596332"/>
                <a:chExt cx="1095937" cy="1843513"/>
              </a:xfrm>
            </p:grpSpPr>
            <p:sp>
              <p:nvSpPr>
                <p:cNvPr id="53" name="สามเหลี่ยมหน้าจั่ว 52">
                  <a:extLst>
                    <a:ext uri="{FF2B5EF4-FFF2-40B4-BE49-F238E27FC236}">
                      <a16:creationId xmlns:a16="http://schemas.microsoft.com/office/drawing/2014/main" id="{FD469E31-3DC6-4FBD-999B-14AF9E7F876A}"/>
                    </a:ext>
                  </a:extLst>
                </p:cNvPr>
                <p:cNvSpPr/>
                <p:nvPr/>
              </p:nvSpPr>
              <p:spPr>
                <a:xfrm>
                  <a:off x="5844613" y="6596332"/>
                  <a:ext cx="1095937" cy="923330"/>
                </a:xfrm>
                <a:prstGeom prst="triangle">
                  <a:avLst/>
                </a:prstGeom>
                <a:solidFill>
                  <a:srgbClr val="5C40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4" name="สามเหลี่ยมหน้าจั่ว 53">
                  <a:extLst>
                    <a:ext uri="{FF2B5EF4-FFF2-40B4-BE49-F238E27FC236}">
                      <a16:creationId xmlns:a16="http://schemas.microsoft.com/office/drawing/2014/main" id="{4E7F9A85-A048-4B0F-8080-136A68973090}"/>
                    </a:ext>
                  </a:extLst>
                </p:cNvPr>
                <p:cNvSpPr/>
                <p:nvPr/>
              </p:nvSpPr>
              <p:spPr>
                <a:xfrm flipV="1">
                  <a:off x="5844613" y="7516515"/>
                  <a:ext cx="1095937" cy="92333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589" name="กลุ่ม 588">
              <a:extLst>
                <a:ext uri="{FF2B5EF4-FFF2-40B4-BE49-F238E27FC236}">
                  <a16:creationId xmlns:a16="http://schemas.microsoft.com/office/drawing/2014/main" id="{92BAF851-7465-4BEE-953A-41AABA637040}"/>
                </a:ext>
              </a:extLst>
            </p:cNvPr>
            <p:cNvGrpSpPr/>
            <p:nvPr/>
          </p:nvGrpSpPr>
          <p:grpSpPr>
            <a:xfrm>
              <a:off x="5350872" y="-176437"/>
              <a:ext cx="1605471" cy="1142308"/>
              <a:chOff x="5261229" y="8404991"/>
              <a:chExt cx="2227289" cy="1584738"/>
            </a:xfrm>
          </p:grpSpPr>
          <p:grpSp>
            <p:nvGrpSpPr>
              <p:cNvPr id="590" name="กลุ่ม 589">
                <a:extLst>
                  <a:ext uri="{FF2B5EF4-FFF2-40B4-BE49-F238E27FC236}">
                    <a16:creationId xmlns:a16="http://schemas.microsoft.com/office/drawing/2014/main" id="{98E008E5-7BDA-4077-9F4D-4BD73AA12E01}"/>
                  </a:ext>
                </a:extLst>
              </p:cNvPr>
              <p:cNvGrpSpPr/>
              <p:nvPr/>
            </p:nvGrpSpPr>
            <p:grpSpPr>
              <a:xfrm>
                <a:off x="5310883" y="8404991"/>
                <a:ext cx="2177635" cy="1584738"/>
                <a:chOff x="5310883" y="8404991"/>
                <a:chExt cx="2177635" cy="1584738"/>
              </a:xfrm>
            </p:grpSpPr>
            <p:sp>
              <p:nvSpPr>
                <p:cNvPr id="594" name="สามเหลี่ยมหน้าจั่ว 593">
                  <a:extLst>
                    <a:ext uri="{FF2B5EF4-FFF2-40B4-BE49-F238E27FC236}">
                      <a16:creationId xmlns:a16="http://schemas.microsoft.com/office/drawing/2014/main" id="{A97DCB01-A311-41D7-A2C2-15D9ADC69931}"/>
                    </a:ext>
                  </a:extLst>
                </p:cNvPr>
                <p:cNvSpPr/>
                <p:nvPr/>
              </p:nvSpPr>
              <p:spPr>
                <a:xfrm flipV="1">
                  <a:off x="5310883" y="8404991"/>
                  <a:ext cx="1095937" cy="923330"/>
                </a:xfrm>
                <a:prstGeom prst="triangle">
                  <a:avLst/>
                </a:prstGeom>
                <a:solidFill>
                  <a:srgbClr val="5C40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95" name="สามเหลี่ยมหน้าจั่ว 594">
                  <a:extLst>
                    <a:ext uri="{FF2B5EF4-FFF2-40B4-BE49-F238E27FC236}">
                      <a16:creationId xmlns:a16="http://schemas.microsoft.com/office/drawing/2014/main" id="{CB44345D-AFE6-4E6C-81B3-7E7445BC9141}"/>
                    </a:ext>
                  </a:extLst>
                </p:cNvPr>
                <p:cNvSpPr/>
                <p:nvPr/>
              </p:nvSpPr>
              <p:spPr>
                <a:xfrm flipV="1">
                  <a:off x="6392581" y="8411514"/>
                  <a:ext cx="1095937" cy="923330"/>
                </a:xfrm>
                <a:prstGeom prst="triangle">
                  <a:avLst/>
                </a:prstGeom>
                <a:solidFill>
                  <a:srgbClr val="3939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96" name="สามเหลี่ยมหน้าจั่ว 595">
                  <a:extLst>
                    <a:ext uri="{FF2B5EF4-FFF2-40B4-BE49-F238E27FC236}">
                      <a16:creationId xmlns:a16="http://schemas.microsoft.com/office/drawing/2014/main" id="{76EA3ECD-3D45-4226-AE23-4D9A4F2A039B}"/>
                    </a:ext>
                  </a:extLst>
                </p:cNvPr>
                <p:cNvSpPr/>
                <p:nvPr/>
              </p:nvSpPr>
              <p:spPr>
                <a:xfrm flipV="1">
                  <a:off x="6580569" y="8411514"/>
                  <a:ext cx="689773" cy="581136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597" name="กลุ่ม 596">
                  <a:extLst>
                    <a:ext uri="{FF2B5EF4-FFF2-40B4-BE49-F238E27FC236}">
                      <a16:creationId xmlns:a16="http://schemas.microsoft.com/office/drawing/2014/main" id="{AA6C2A54-D6DB-47C0-9C1F-9F3548E1C5B7}"/>
                    </a:ext>
                  </a:extLst>
                </p:cNvPr>
                <p:cNvGrpSpPr/>
                <p:nvPr/>
              </p:nvGrpSpPr>
              <p:grpSpPr>
                <a:xfrm>
                  <a:off x="5973278" y="8531179"/>
                  <a:ext cx="867083" cy="1458550"/>
                  <a:chOff x="5844613" y="6596332"/>
                  <a:chExt cx="1095937" cy="1843513"/>
                </a:xfrm>
              </p:grpSpPr>
              <p:sp>
                <p:nvSpPr>
                  <p:cNvPr id="598" name="สามเหลี่ยมหน้าจั่ว 597">
                    <a:extLst>
                      <a:ext uri="{FF2B5EF4-FFF2-40B4-BE49-F238E27FC236}">
                        <a16:creationId xmlns:a16="http://schemas.microsoft.com/office/drawing/2014/main" id="{6F913749-6EED-402B-92BF-9439A7B300BE}"/>
                      </a:ext>
                    </a:extLst>
                  </p:cNvPr>
                  <p:cNvSpPr/>
                  <p:nvPr/>
                </p:nvSpPr>
                <p:spPr>
                  <a:xfrm>
                    <a:off x="5844613" y="6596332"/>
                    <a:ext cx="1095937" cy="923330"/>
                  </a:xfrm>
                  <a:prstGeom prst="triangle">
                    <a:avLst/>
                  </a:prstGeom>
                  <a:solidFill>
                    <a:srgbClr val="5C40E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99" name="สามเหลี่ยมหน้าจั่ว 598">
                    <a:extLst>
                      <a:ext uri="{FF2B5EF4-FFF2-40B4-BE49-F238E27FC236}">
                        <a16:creationId xmlns:a16="http://schemas.microsoft.com/office/drawing/2014/main" id="{FA227435-BA8C-404C-8E74-B78E71EE301C}"/>
                      </a:ext>
                    </a:extLst>
                  </p:cNvPr>
                  <p:cNvSpPr/>
                  <p:nvPr/>
                </p:nvSpPr>
                <p:spPr>
                  <a:xfrm flipV="1">
                    <a:off x="5844613" y="7516515"/>
                    <a:ext cx="1095937" cy="923330"/>
                  </a:xfrm>
                  <a:prstGeom prst="triangle">
                    <a:avLst/>
                  </a:prstGeom>
                  <a:solidFill>
                    <a:srgbClr val="39393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591" name="กลุ่ม 590">
                <a:extLst>
                  <a:ext uri="{FF2B5EF4-FFF2-40B4-BE49-F238E27FC236}">
                    <a16:creationId xmlns:a16="http://schemas.microsoft.com/office/drawing/2014/main" id="{A731EAC4-7A4D-44F2-AB4A-101C20BCECA9}"/>
                  </a:ext>
                </a:extLst>
              </p:cNvPr>
              <p:cNvGrpSpPr/>
              <p:nvPr/>
            </p:nvGrpSpPr>
            <p:grpSpPr>
              <a:xfrm rot="18660418">
                <a:off x="5457173" y="9141274"/>
                <a:ext cx="574503" cy="966391"/>
                <a:chOff x="5844613" y="6596332"/>
                <a:chExt cx="1095937" cy="1843513"/>
              </a:xfrm>
            </p:grpSpPr>
            <p:sp>
              <p:nvSpPr>
                <p:cNvPr id="592" name="สามเหลี่ยมหน้าจั่ว 591">
                  <a:extLst>
                    <a:ext uri="{FF2B5EF4-FFF2-40B4-BE49-F238E27FC236}">
                      <a16:creationId xmlns:a16="http://schemas.microsoft.com/office/drawing/2014/main" id="{6115FD18-A999-42C4-8778-8353CF295015}"/>
                    </a:ext>
                  </a:extLst>
                </p:cNvPr>
                <p:cNvSpPr/>
                <p:nvPr/>
              </p:nvSpPr>
              <p:spPr>
                <a:xfrm>
                  <a:off x="5844613" y="6596332"/>
                  <a:ext cx="1095937" cy="923330"/>
                </a:xfrm>
                <a:prstGeom prst="triangle">
                  <a:avLst/>
                </a:prstGeom>
                <a:solidFill>
                  <a:srgbClr val="5C40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93" name="สามเหลี่ยมหน้าจั่ว 592">
                  <a:extLst>
                    <a:ext uri="{FF2B5EF4-FFF2-40B4-BE49-F238E27FC236}">
                      <a16:creationId xmlns:a16="http://schemas.microsoft.com/office/drawing/2014/main" id="{4E273915-693C-4C52-8D28-4552A3416D03}"/>
                    </a:ext>
                  </a:extLst>
                </p:cNvPr>
                <p:cNvSpPr/>
                <p:nvPr/>
              </p:nvSpPr>
              <p:spPr>
                <a:xfrm flipV="1">
                  <a:off x="5844613" y="7516515"/>
                  <a:ext cx="1095937" cy="92333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600" name="กล่องข้อความ 599">
            <a:extLst>
              <a:ext uri="{FF2B5EF4-FFF2-40B4-BE49-F238E27FC236}">
                <a16:creationId xmlns:a16="http://schemas.microsoft.com/office/drawing/2014/main" id="{8B96A2F0-F2B4-485C-8091-D09967CB286E}"/>
              </a:ext>
            </a:extLst>
          </p:cNvPr>
          <p:cNvSpPr txBox="1"/>
          <p:nvPr/>
        </p:nvSpPr>
        <p:spPr>
          <a:xfrm>
            <a:off x="2149379" y="7964239"/>
            <a:ext cx="4894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โรงเรียนสื่อแบ่งปันครูกระแต</a:t>
            </a:r>
          </a:p>
          <a:p>
            <a:r>
              <a:rPr lang="th-TH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สำนักงานเขตพื้นที่การศึกษาครูกระแต</a:t>
            </a:r>
          </a:p>
          <a:p>
            <a:r>
              <a:rPr lang="th-TH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สำนักงานคณะกรรมการการศึกษาขั้นพื้นฐาน  </a:t>
            </a:r>
          </a:p>
          <a:p>
            <a:r>
              <a:rPr lang="th-TH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กระทรวงศึกษาธิการ</a:t>
            </a:r>
          </a:p>
        </p:txBody>
      </p:sp>
      <p:sp>
        <p:nvSpPr>
          <p:cNvPr id="602" name="กล่องข้อความ 601">
            <a:extLst>
              <a:ext uri="{FF2B5EF4-FFF2-40B4-BE49-F238E27FC236}">
                <a16:creationId xmlns:a16="http://schemas.microsoft.com/office/drawing/2014/main" id="{8E07424D-3CC0-46D0-9C9D-FABAC4D3D93A}"/>
              </a:ext>
            </a:extLst>
          </p:cNvPr>
          <p:cNvSpPr txBox="1"/>
          <p:nvPr/>
        </p:nvSpPr>
        <p:spPr>
          <a:xfrm rot="1886442">
            <a:off x="1786640" y="4929389"/>
            <a:ext cx="1857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ครูผู้สอน</a:t>
            </a:r>
            <a:endParaRPr lang="th-TH" sz="3200" dirty="0">
              <a:solidFill>
                <a:schemeClr val="bg1"/>
              </a:solidFill>
              <a:latin typeface="DB Helvethaica X Med" panose="02000506090000020004" pitchFamily="2" charset="-34"/>
              <a:cs typeface="DB Helvethaica X Med" panose="02000506090000020004" pitchFamily="2" charset="-34"/>
            </a:endParaRPr>
          </a:p>
        </p:txBody>
      </p:sp>
      <p:sp>
        <p:nvSpPr>
          <p:cNvPr id="601" name="กล่องข้อความ 600">
            <a:extLst>
              <a:ext uri="{FF2B5EF4-FFF2-40B4-BE49-F238E27FC236}">
                <a16:creationId xmlns:a16="http://schemas.microsoft.com/office/drawing/2014/main" id="{B629FF52-BB35-406B-B79D-BD3D0FD31609}"/>
              </a:ext>
            </a:extLst>
          </p:cNvPr>
          <p:cNvSpPr txBox="1"/>
          <p:nvPr/>
        </p:nvSpPr>
        <p:spPr>
          <a:xfrm rot="1886442">
            <a:off x="-26480" y="5289984"/>
            <a:ext cx="489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นางสื่อแบ่งปัน  ครูกระแต</a:t>
            </a:r>
          </a:p>
        </p:txBody>
      </p:sp>
    </p:spTree>
    <p:extLst>
      <p:ext uri="{BB962C8B-B14F-4D97-AF65-F5344CB8AC3E}">
        <p14:creationId xmlns:p14="http://schemas.microsoft.com/office/powerpoint/2010/main" val="159813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F067082B-1442-48CD-A2C5-62C0B9C1EA32}"/>
              </a:ext>
            </a:extLst>
          </p:cNvPr>
          <p:cNvGrpSpPr/>
          <p:nvPr/>
        </p:nvGrpSpPr>
        <p:grpSpPr>
          <a:xfrm flipH="1">
            <a:off x="-655089" y="-176437"/>
            <a:ext cx="7951878" cy="10478838"/>
            <a:chOff x="-463360" y="-176437"/>
            <a:chExt cx="7951878" cy="10478838"/>
          </a:xfrm>
        </p:grpSpPr>
        <p:grpSp>
          <p:nvGrpSpPr>
            <p:cNvPr id="3" name="กลุ่ม 2">
              <a:extLst>
                <a:ext uri="{FF2B5EF4-FFF2-40B4-BE49-F238E27FC236}">
                  <a16:creationId xmlns:a16="http://schemas.microsoft.com/office/drawing/2014/main" id="{F038FF44-62B8-4C97-917F-85D26E2D2A86}"/>
                </a:ext>
              </a:extLst>
            </p:cNvPr>
            <p:cNvGrpSpPr/>
            <p:nvPr/>
          </p:nvGrpSpPr>
          <p:grpSpPr>
            <a:xfrm flipV="1">
              <a:off x="-151386" y="8620635"/>
              <a:ext cx="7062222" cy="1681766"/>
              <a:chOff x="37825" y="20447"/>
              <a:chExt cx="6798070" cy="1681766"/>
            </a:xfrm>
            <a:gradFill>
              <a:gsLst>
                <a:gs pos="1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p:grpSpPr>
          <p:grpSp>
            <p:nvGrpSpPr>
              <p:cNvPr id="294" name="กลุ่ม 293">
                <a:extLst>
                  <a:ext uri="{FF2B5EF4-FFF2-40B4-BE49-F238E27FC236}">
                    <a16:creationId xmlns:a16="http://schemas.microsoft.com/office/drawing/2014/main" id="{0BE1EECD-C7A0-4AE1-A83A-EB7DFC9F8B41}"/>
                  </a:ext>
                </a:extLst>
              </p:cNvPr>
              <p:cNvGrpSpPr/>
              <p:nvPr/>
            </p:nvGrpSpPr>
            <p:grpSpPr>
              <a:xfrm>
                <a:off x="37825" y="20447"/>
                <a:ext cx="6749955" cy="233733"/>
                <a:chOff x="37825" y="20447"/>
                <a:chExt cx="6749955" cy="233733"/>
              </a:xfrm>
              <a:grpFill/>
            </p:grpSpPr>
            <p:sp>
              <p:nvSpPr>
                <p:cNvPr id="516" name="วงรี 515">
                  <a:extLst>
                    <a:ext uri="{FF2B5EF4-FFF2-40B4-BE49-F238E27FC236}">
                      <a16:creationId xmlns:a16="http://schemas.microsoft.com/office/drawing/2014/main" id="{364A7FA2-F052-4374-A8BF-B42E24379FE5}"/>
                    </a:ext>
                  </a:extLst>
                </p:cNvPr>
                <p:cNvSpPr/>
                <p:nvPr/>
              </p:nvSpPr>
              <p:spPr>
                <a:xfrm>
                  <a:off x="37825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17" name="วงรี 516">
                  <a:extLst>
                    <a:ext uri="{FF2B5EF4-FFF2-40B4-BE49-F238E27FC236}">
                      <a16:creationId xmlns:a16="http://schemas.microsoft.com/office/drawing/2014/main" id="{46B45375-3BE2-448F-A78A-66F283846F4D}"/>
                    </a:ext>
                  </a:extLst>
                </p:cNvPr>
                <p:cNvSpPr/>
                <p:nvPr/>
              </p:nvSpPr>
              <p:spPr>
                <a:xfrm>
                  <a:off x="321139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18" name="วงรี 517">
                  <a:extLst>
                    <a:ext uri="{FF2B5EF4-FFF2-40B4-BE49-F238E27FC236}">
                      <a16:creationId xmlns:a16="http://schemas.microsoft.com/office/drawing/2014/main" id="{C6874440-2B50-4DFE-8C5F-60077C1489FB}"/>
                    </a:ext>
                  </a:extLst>
                </p:cNvPr>
                <p:cNvSpPr/>
                <p:nvPr/>
              </p:nvSpPr>
              <p:spPr>
                <a:xfrm>
                  <a:off x="604453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19" name="วงรี 518">
                  <a:extLst>
                    <a:ext uri="{FF2B5EF4-FFF2-40B4-BE49-F238E27FC236}">
                      <a16:creationId xmlns:a16="http://schemas.microsoft.com/office/drawing/2014/main" id="{2DFFA640-8D9C-4AF0-BB87-E65E7D810269}"/>
                    </a:ext>
                  </a:extLst>
                </p:cNvPr>
                <p:cNvSpPr/>
                <p:nvPr/>
              </p:nvSpPr>
              <p:spPr>
                <a:xfrm>
                  <a:off x="887767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20" name="วงรี 519">
                  <a:extLst>
                    <a:ext uri="{FF2B5EF4-FFF2-40B4-BE49-F238E27FC236}">
                      <a16:creationId xmlns:a16="http://schemas.microsoft.com/office/drawing/2014/main" id="{473F8C1B-DA64-4354-B608-149BE935E028}"/>
                    </a:ext>
                  </a:extLst>
                </p:cNvPr>
                <p:cNvSpPr/>
                <p:nvPr/>
              </p:nvSpPr>
              <p:spPr>
                <a:xfrm>
                  <a:off x="1171081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21" name="วงรี 520">
                  <a:extLst>
                    <a:ext uri="{FF2B5EF4-FFF2-40B4-BE49-F238E27FC236}">
                      <a16:creationId xmlns:a16="http://schemas.microsoft.com/office/drawing/2014/main" id="{54B4CCE5-7619-4973-B43B-5350DE8EADFC}"/>
                    </a:ext>
                  </a:extLst>
                </p:cNvPr>
                <p:cNvSpPr/>
                <p:nvPr/>
              </p:nvSpPr>
              <p:spPr>
                <a:xfrm>
                  <a:off x="1454395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22" name="วงรี 521">
                  <a:extLst>
                    <a:ext uri="{FF2B5EF4-FFF2-40B4-BE49-F238E27FC236}">
                      <a16:creationId xmlns:a16="http://schemas.microsoft.com/office/drawing/2014/main" id="{D38C1C67-12C5-4675-9D4B-5FD0E06F54DA}"/>
                    </a:ext>
                  </a:extLst>
                </p:cNvPr>
                <p:cNvSpPr/>
                <p:nvPr/>
              </p:nvSpPr>
              <p:spPr>
                <a:xfrm>
                  <a:off x="1737709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23" name="วงรี 522">
                  <a:extLst>
                    <a:ext uri="{FF2B5EF4-FFF2-40B4-BE49-F238E27FC236}">
                      <a16:creationId xmlns:a16="http://schemas.microsoft.com/office/drawing/2014/main" id="{FCE00B91-06FE-419E-9A46-71DE6CFE167E}"/>
                    </a:ext>
                  </a:extLst>
                </p:cNvPr>
                <p:cNvSpPr/>
                <p:nvPr/>
              </p:nvSpPr>
              <p:spPr>
                <a:xfrm>
                  <a:off x="2021023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24" name="วงรี 523">
                  <a:extLst>
                    <a:ext uri="{FF2B5EF4-FFF2-40B4-BE49-F238E27FC236}">
                      <a16:creationId xmlns:a16="http://schemas.microsoft.com/office/drawing/2014/main" id="{94FE6133-68E6-42D3-8370-22D340B63011}"/>
                    </a:ext>
                  </a:extLst>
                </p:cNvPr>
                <p:cNvSpPr/>
                <p:nvPr/>
              </p:nvSpPr>
              <p:spPr>
                <a:xfrm>
                  <a:off x="2304337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25" name="วงรี 524">
                  <a:extLst>
                    <a:ext uri="{FF2B5EF4-FFF2-40B4-BE49-F238E27FC236}">
                      <a16:creationId xmlns:a16="http://schemas.microsoft.com/office/drawing/2014/main" id="{EF146E60-DA75-4692-86F1-F4F05C64D7D1}"/>
                    </a:ext>
                  </a:extLst>
                </p:cNvPr>
                <p:cNvSpPr/>
                <p:nvPr/>
              </p:nvSpPr>
              <p:spPr>
                <a:xfrm>
                  <a:off x="2587651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26" name="วงรี 525">
                  <a:extLst>
                    <a:ext uri="{FF2B5EF4-FFF2-40B4-BE49-F238E27FC236}">
                      <a16:creationId xmlns:a16="http://schemas.microsoft.com/office/drawing/2014/main" id="{30CABD0C-8267-487F-8549-6B454051961A}"/>
                    </a:ext>
                  </a:extLst>
                </p:cNvPr>
                <p:cNvSpPr/>
                <p:nvPr/>
              </p:nvSpPr>
              <p:spPr>
                <a:xfrm>
                  <a:off x="2870965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27" name="วงรี 526">
                  <a:extLst>
                    <a:ext uri="{FF2B5EF4-FFF2-40B4-BE49-F238E27FC236}">
                      <a16:creationId xmlns:a16="http://schemas.microsoft.com/office/drawing/2014/main" id="{6B9AA730-50A3-495C-BB30-E3AFA575E587}"/>
                    </a:ext>
                  </a:extLst>
                </p:cNvPr>
                <p:cNvSpPr/>
                <p:nvPr/>
              </p:nvSpPr>
              <p:spPr>
                <a:xfrm>
                  <a:off x="3154279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28" name="วงรี 527">
                  <a:extLst>
                    <a:ext uri="{FF2B5EF4-FFF2-40B4-BE49-F238E27FC236}">
                      <a16:creationId xmlns:a16="http://schemas.microsoft.com/office/drawing/2014/main" id="{DA946A41-3975-4B5D-83B2-0E0E4F80BD97}"/>
                    </a:ext>
                  </a:extLst>
                </p:cNvPr>
                <p:cNvSpPr/>
                <p:nvPr/>
              </p:nvSpPr>
              <p:spPr>
                <a:xfrm>
                  <a:off x="3437593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29" name="วงรี 528">
                  <a:extLst>
                    <a:ext uri="{FF2B5EF4-FFF2-40B4-BE49-F238E27FC236}">
                      <a16:creationId xmlns:a16="http://schemas.microsoft.com/office/drawing/2014/main" id="{006E0AF5-87E4-409D-A994-0B8D6C517EC1}"/>
                    </a:ext>
                  </a:extLst>
                </p:cNvPr>
                <p:cNvSpPr/>
                <p:nvPr/>
              </p:nvSpPr>
              <p:spPr>
                <a:xfrm>
                  <a:off x="3720907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30" name="วงรี 529">
                  <a:extLst>
                    <a:ext uri="{FF2B5EF4-FFF2-40B4-BE49-F238E27FC236}">
                      <a16:creationId xmlns:a16="http://schemas.microsoft.com/office/drawing/2014/main" id="{F4548DF5-3C91-487A-A1A3-3EC261AA9F39}"/>
                    </a:ext>
                  </a:extLst>
                </p:cNvPr>
                <p:cNvSpPr/>
                <p:nvPr/>
              </p:nvSpPr>
              <p:spPr>
                <a:xfrm>
                  <a:off x="4004221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31" name="วงรี 530">
                  <a:extLst>
                    <a:ext uri="{FF2B5EF4-FFF2-40B4-BE49-F238E27FC236}">
                      <a16:creationId xmlns:a16="http://schemas.microsoft.com/office/drawing/2014/main" id="{BCD1429A-3163-4EF6-B4B3-0752FB995431}"/>
                    </a:ext>
                  </a:extLst>
                </p:cNvPr>
                <p:cNvSpPr/>
                <p:nvPr/>
              </p:nvSpPr>
              <p:spPr>
                <a:xfrm>
                  <a:off x="4287535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32" name="วงรี 531">
                  <a:extLst>
                    <a:ext uri="{FF2B5EF4-FFF2-40B4-BE49-F238E27FC236}">
                      <a16:creationId xmlns:a16="http://schemas.microsoft.com/office/drawing/2014/main" id="{FF39919C-0BCF-4C9D-BD6D-737989EDFAA0}"/>
                    </a:ext>
                  </a:extLst>
                </p:cNvPr>
                <p:cNvSpPr/>
                <p:nvPr/>
              </p:nvSpPr>
              <p:spPr>
                <a:xfrm>
                  <a:off x="4570849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33" name="วงรี 532">
                  <a:extLst>
                    <a:ext uri="{FF2B5EF4-FFF2-40B4-BE49-F238E27FC236}">
                      <a16:creationId xmlns:a16="http://schemas.microsoft.com/office/drawing/2014/main" id="{50CA449A-E9E2-47B3-A0C4-6F9D30BFF03C}"/>
                    </a:ext>
                  </a:extLst>
                </p:cNvPr>
                <p:cNvSpPr/>
                <p:nvPr/>
              </p:nvSpPr>
              <p:spPr>
                <a:xfrm>
                  <a:off x="4854163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34" name="วงรี 533">
                  <a:extLst>
                    <a:ext uri="{FF2B5EF4-FFF2-40B4-BE49-F238E27FC236}">
                      <a16:creationId xmlns:a16="http://schemas.microsoft.com/office/drawing/2014/main" id="{2A7904F8-A284-4F86-91EE-762A137670BF}"/>
                    </a:ext>
                  </a:extLst>
                </p:cNvPr>
                <p:cNvSpPr/>
                <p:nvPr/>
              </p:nvSpPr>
              <p:spPr>
                <a:xfrm>
                  <a:off x="5137477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35" name="วงรี 534">
                  <a:extLst>
                    <a:ext uri="{FF2B5EF4-FFF2-40B4-BE49-F238E27FC236}">
                      <a16:creationId xmlns:a16="http://schemas.microsoft.com/office/drawing/2014/main" id="{07584F3C-402C-4B4E-B09E-BAD5C7D54759}"/>
                    </a:ext>
                  </a:extLst>
                </p:cNvPr>
                <p:cNvSpPr/>
                <p:nvPr/>
              </p:nvSpPr>
              <p:spPr>
                <a:xfrm>
                  <a:off x="5420791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36" name="วงรี 535">
                  <a:extLst>
                    <a:ext uri="{FF2B5EF4-FFF2-40B4-BE49-F238E27FC236}">
                      <a16:creationId xmlns:a16="http://schemas.microsoft.com/office/drawing/2014/main" id="{BC14D31E-75AE-40BA-A107-D471C1E088B5}"/>
                    </a:ext>
                  </a:extLst>
                </p:cNvPr>
                <p:cNvSpPr/>
                <p:nvPr/>
              </p:nvSpPr>
              <p:spPr>
                <a:xfrm>
                  <a:off x="5704105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37" name="วงรี 536">
                  <a:extLst>
                    <a:ext uri="{FF2B5EF4-FFF2-40B4-BE49-F238E27FC236}">
                      <a16:creationId xmlns:a16="http://schemas.microsoft.com/office/drawing/2014/main" id="{2ACF5DFD-1B37-4C0A-851D-54B70235D630}"/>
                    </a:ext>
                  </a:extLst>
                </p:cNvPr>
                <p:cNvSpPr/>
                <p:nvPr/>
              </p:nvSpPr>
              <p:spPr>
                <a:xfrm>
                  <a:off x="5987419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38" name="วงรี 537">
                  <a:extLst>
                    <a:ext uri="{FF2B5EF4-FFF2-40B4-BE49-F238E27FC236}">
                      <a16:creationId xmlns:a16="http://schemas.microsoft.com/office/drawing/2014/main" id="{EC80DD3A-67BF-4376-A9F8-9E48191D150E}"/>
                    </a:ext>
                  </a:extLst>
                </p:cNvPr>
                <p:cNvSpPr/>
                <p:nvPr/>
              </p:nvSpPr>
              <p:spPr>
                <a:xfrm>
                  <a:off x="6270733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39" name="วงรี 538">
                  <a:extLst>
                    <a:ext uri="{FF2B5EF4-FFF2-40B4-BE49-F238E27FC236}">
                      <a16:creationId xmlns:a16="http://schemas.microsoft.com/office/drawing/2014/main" id="{406AE138-1698-40DE-8070-4A2D8B0ED381}"/>
                    </a:ext>
                  </a:extLst>
                </p:cNvPr>
                <p:cNvSpPr/>
                <p:nvPr/>
              </p:nvSpPr>
              <p:spPr>
                <a:xfrm>
                  <a:off x="6554047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95" name="กลุ่ม 294">
                <a:extLst>
                  <a:ext uri="{FF2B5EF4-FFF2-40B4-BE49-F238E27FC236}">
                    <a16:creationId xmlns:a16="http://schemas.microsoft.com/office/drawing/2014/main" id="{59447EE1-B51A-4156-B808-E595570AC4B5}"/>
                  </a:ext>
                </a:extLst>
              </p:cNvPr>
              <p:cNvGrpSpPr/>
              <p:nvPr/>
            </p:nvGrpSpPr>
            <p:grpSpPr>
              <a:xfrm>
                <a:off x="58958" y="282836"/>
                <a:ext cx="6724685" cy="221355"/>
                <a:chOff x="58958" y="282836"/>
                <a:chExt cx="6724685" cy="221355"/>
              </a:xfrm>
              <a:grpFill/>
            </p:grpSpPr>
            <p:grpSp>
              <p:nvGrpSpPr>
                <p:cNvPr id="489" name="กลุ่ม 488">
                  <a:extLst>
                    <a:ext uri="{FF2B5EF4-FFF2-40B4-BE49-F238E27FC236}">
                      <a16:creationId xmlns:a16="http://schemas.microsoft.com/office/drawing/2014/main" id="{A56EC58B-2A01-43ED-B945-D65E028EEF8C}"/>
                    </a:ext>
                  </a:extLst>
                </p:cNvPr>
                <p:cNvGrpSpPr/>
                <p:nvPr/>
              </p:nvGrpSpPr>
              <p:grpSpPr>
                <a:xfrm>
                  <a:off x="604453" y="282836"/>
                  <a:ext cx="6179190" cy="213969"/>
                  <a:chOff x="37825" y="20447"/>
                  <a:chExt cx="6749955" cy="233733"/>
                </a:xfrm>
                <a:grpFill/>
              </p:grpSpPr>
              <p:sp>
                <p:nvSpPr>
                  <p:cNvPr id="492" name="วงรี 491">
                    <a:extLst>
                      <a:ext uri="{FF2B5EF4-FFF2-40B4-BE49-F238E27FC236}">
                        <a16:creationId xmlns:a16="http://schemas.microsoft.com/office/drawing/2014/main" id="{536B64D4-666B-49C0-BBA7-76FE956C7475}"/>
                      </a:ext>
                    </a:extLst>
                  </p:cNvPr>
                  <p:cNvSpPr/>
                  <p:nvPr/>
                </p:nvSpPr>
                <p:spPr>
                  <a:xfrm>
                    <a:off x="37825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493" name="วงรี 492">
                    <a:extLst>
                      <a:ext uri="{FF2B5EF4-FFF2-40B4-BE49-F238E27FC236}">
                        <a16:creationId xmlns:a16="http://schemas.microsoft.com/office/drawing/2014/main" id="{3B882E19-8F2C-4C28-AB76-273BB53FCEF8}"/>
                      </a:ext>
                    </a:extLst>
                  </p:cNvPr>
                  <p:cNvSpPr/>
                  <p:nvPr/>
                </p:nvSpPr>
                <p:spPr>
                  <a:xfrm>
                    <a:off x="321139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494" name="วงรี 493">
                    <a:extLst>
                      <a:ext uri="{FF2B5EF4-FFF2-40B4-BE49-F238E27FC236}">
                        <a16:creationId xmlns:a16="http://schemas.microsoft.com/office/drawing/2014/main" id="{34AA16D6-8BAC-4077-9A56-3DB90C16F4C6}"/>
                      </a:ext>
                    </a:extLst>
                  </p:cNvPr>
                  <p:cNvSpPr/>
                  <p:nvPr/>
                </p:nvSpPr>
                <p:spPr>
                  <a:xfrm>
                    <a:off x="604453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495" name="วงรี 494">
                    <a:extLst>
                      <a:ext uri="{FF2B5EF4-FFF2-40B4-BE49-F238E27FC236}">
                        <a16:creationId xmlns:a16="http://schemas.microsoft.com/office/drawing/2014/main" id="{35F069B9-96A3-4A90-A5FD-38CB8BB03E62}"/>
                      </a:ext>
                    </a:extLst>
                  </p:cNvPr>
                  <p:cNvSpPr/>
                  <p:nvPr/>
                </p:nvSpPr>
                <p:spPr>
                  <a:xfrm>
                    <a:off x="887767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496" name="วงรี 495">
                    <a:extLst>
                      <a:ext uri="{FF2B5EF4-FFF2-40B4-BE49-F238E27FC236}">
                        <a16:creationId xmlns:a16="http://schemas.microsoft.com/office/drawing/2014/main" id="{8B0FC12B-C990-4A55-BF49-236E93A33383}"/>
                      </a:ext>
                    </a:extLst>
                  </p:cNvPr>
                  <p:cNvSpPr/>
                  <p:nvPr/>
                </p:nvSpPr>
                <p:spPr>
                  <a:xfrm>
                    <a:off x="1171081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497" name="วงรี 496">
                    <a:extLst>
                      <a:ext uri="{FF2B5EF4-FFF2-40B4-BE49-F238E27FC236}">
                        <a16:creationId xmlns:a16="http://schemas.microsoft.com/office/drawing/2014/main" id="{898E020D-3783-4EAF-AE4D-AE87997AD4DB}"/>
                      </a:ext>
                    </a:extLst>
                  </p:cNvPr>
                  <p:cNvSpPr/>
                  <p:nvPr/>
                </p:nvSpPr>
                <p:spPr>
                  <a:xfrm>
                    <a:off x="1454395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498" name="วงรี 497">
                    <a:extLst>
                      <a:ext uri="{FF2B5EF4-FFF2-40B4-BE49-F238E27FC236}">
                        <a16:creationId xmlns:a16="http://schemas.microsoft.com/office/drawing/2014/main" id="{897A9C5B-3226-440D-9D51-CAC8069C81B1}"/>
                      </a:ext>
                    </a:extLst>
                  </p:cNvPr>
                  <p:cNvSpPr/>
                  <p:nvPr/>
                </p:nvSpPr>
                <p:spPr>
                  <a:xfrm>
                    <a:off x="1737709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499" name="วงรี 498">
                    <a:extLst>
                      <a:ext uri="{FF2B5EF4-FFF2-40B4-BE49-F238E27FC236}">
                        <a16:creationId xmlns:a16="http://schemas.microsoft.com/office/drawing/2014/main" id="{36DDBF7D-B018-481E-9068-5FF346FCC65A}"/>
                      </a:ext>
                    </a:extLst>
                  </p:cNvPr>
                  <p:cNvSpPr/>
                  <p:nvPr/>
                </p:nvSpPr>
                <p:spPr>
                  <a:xfrm>
                    <a:off x="2021023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00" name="วงรี 499">
                    <a:extLst>
                      <a:ext uri="{FF2B5EF4-FFF2-40B4-BE49-F238E27FC236}">
                        <a16:creationId xmlns:a16="http://schemas.microsoft.com/office/drawing/2014/main" id="{6372720C-3E29-4B5E-B834-77DAF0A78624}"/>
                      </a:ext>
                    </a:extLst>
                  </p:cNvPr>
                  <p:cNvSpPr/>
                  <p:nvPr/>
                </p:nvSpPr>
                <p:spPr>
                  <a:xfrm>
                    <a:off x="2304337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01" name="วงรี 500">
                    <a:extLst>
                      <a:ext uri="{FF2B5EF4-FFF2-40B4-BE49-F238E27FC236}">
                        <a16:creationId xmlns:a16="http://schemas.microsoft.com/office/drawing/2014/main" id="{DB39F242-35CE-4AAC-8EEC-ACAEB3D3BCB0}"/>
                      </a:ext>
                    </a:extLst>
                  </p:cNvPr>
                  <p:cNvSpPr/>
                  <p:nvPr/>
                </p:nvSpPr>
                <p:spPr>
                  <a:xfrm>
                    <a:off x="2587651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02" name="วงรี 501">
                    <a:extLst>
                      <a:ext uri="{FF2B5EF4-FFF2-40B4-BE49-F238E27FC236}">
                        <a16:creationId xmlns:a16="http://schemas.microsoft.com/office/drawing/2014/main" id="{0ECEAEBC-CF78-4FFE-B290-4E4468DEF667}"/>
                      </a:ext>
                    </a:extLst>
                  </p:cNvPr>
                  <p:cNvSpPr/>
                  <p:nvPr/>
                </p:nvSpPr>
                <p:spPr>
                  <a:xfrm>
                    <a:off x="2870965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03" name="วงรี 502">
                    <a:extLst>
                      <a:ext uri="{FF2B5EF4-FFF2-40B4-BE49-F238E27FC236}">
                        <a16:creationId xmlns:a16="http://schemas.microsoft.com/office/drawing/2014/main" id="{C5A97226-1448-4D63-A9BA-46930BE37C32}"/>
                      </a:ext>
                    </a:extLst>
                  </p:cNvPr>
                  <p:cNvSpPr/>
                  <p:nvPr/>
                </p:nvSpPr>
                <p:spPr>
                  <a:xfrm>
                    <a:off x="3154279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04" name="วงรี 503">
                    <a:extLst>
                      <a:ext uri="{FF2B5EF4-FFF2-40B4-BE49-F238E27FC236}">
                        <a16:creationId xmlns:a16="http://schemas.microsoft.com/office/drawing/2014/main" id="{2C9CFC81-5A39-40D7-9284-0A9450F73DE8}"/>
                      </a:ext>
                    </a:extLst>
                  </p:cNvPr>
                  <p:cNvSpPr/>
                  <p:nvPr/>
                </p:nvSpPr>
                <p:spPr>
                  <a:xfrm>
                    <a:off x="3437593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05" name="วงรี 504">
                    <a:extLst>
                      <a:ext uri="{FF2B5EF4-FFF2-40B4-BE49-F238E27FC236}">
                        <a16:creationId xmlns:a16="http://schemas.microsoft.com/office/drawing/2014/main" id="{92AAFEDA-EB98-4246-A96E-6DEF269ACC73}"/>
                      </a:ext>
                    </a:extLst>
                  </p:cNvPr>
                  <p:cNvSpPr/>
                  <p:nvPr/>
                </p:nvSpPr>
                <p:spPr>
                  <a:xfrm>
                    <a:off x="3720907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06" name="วงรี 505">
                    <a:extLst>
                      <a:ext uri="{FF2B5EF4-FFF2-40B4-BE49-F238E27FC236}">
                        <a16:creationId xmlns:a16="http://schemas.microsoft.com/office/drawing/2014/main" id="{9615EB14-9987-4B32-937A-78C823DF3740}"/>
                      </a:ext>
                    </a:extLst>
                  </p:cNvPr>
                  <p:cNvSpPr/>
                  <p:nvPr/>
                </p:nvSpPr>
                <p:spPr>
                  <a:xfrm>
                    <a:off x="4004221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07" name="วงรี 506">
                    <a:extLst>
                      <a:ext uri="{FF2B5EF4-FFF2-40B4-BE49-F238E27FC236}">
                        <a16:creationId xmlns:a16="http://schemas.microsoft.com/office/drawing/2014/main" id="{3BE1DB16-F11C-4174-A7AE-A4E8FEA07B3D}"/>
                      </a:ext>
                    </a:extLst>
                  </p:cNvPr>
                  <p:cNvSpPr/>
                  <p:nvPr/>
                </p:nvSpPr>
                <p:spPr>
                  <a:xfrm>
                    <a:off x="4287535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08" name="วงรี 507">
                    <a:extLst>
                      <a:ext uri="{FF2B5EF4-FFF2-40B4-BE49-F238E27FC236}">
                        <a16:creationId xmlns:a16="http://schemas.microsoft.com/office/drawing/2014/main" id="{B101F741-5FED-44D6-9741-E40E4FECD3AC}"/>
                      </a:ext>
                    </a:extLst>
                  </p:cNvPr>
                  <p:cNvSpPr/>
                  <p:nvPr/>
                </p:nvSpPr>
                <p:spPr>
                  <a:xfrm>
                    <a:off x="4570849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09" name="วงรี 508">
                    <a:extLst>
                      <a:ext uri="{FF2B5EF4-FFF2-40B4-BE49-F238E27FC236}">
                        <a16:creationId xmlns:a16="http://schemas.microsoft.com/office/drawing/2014/main" id="{04F9BE82-BE0C-41E4-B373-C0F66BD55049}"/>
                      </a:ext>
                    </a:extLst>
                  </p:cNvPr>
                  <p:cNvSpPr/>
                  <p:nvPr/>
                </p:nvSpPr>
                <p:spPr>
                  <a:xfrm>
                    <a:off x="4854163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10" name="วงรี 509">
                    <a:extLst>
                      <a:ext uri="{FF2B5EF4-FFF2-40B4-BE49-F238E27FC236}">
                        <a16:creationId xmlns:a16="http://schemas.microsoft.com/office/drawing/2014/main" id="{20248DE6-B095-47DC-A594-C715EA01D701}"/>
                      </a:ext>
                    </a:extLst>
                  </p:cNvPr>
                  <p:cNvSpPr/>
                  <p:nvPr/>
                </p:nvSpPr>
                <p:spPr>
                  <a:xfrm>
                    <a:off x="5137477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11" name="วงรี 510">
                    <a:extLst>
                      <a:ext uri="{FF2B5EF4-FFF2-40B4-BE49-F238E27FC236}">
                        <a16:creationId xmlns:a16="http://schemas.microsoft.com/office/drawing/2014/main" id="{5DD2A384-866A-4D9C-86E5-9332FE2360D7}"/>
                      </a:ext>
                    </a:extLst>
                  </p:cNvPr>
                  <p:cNvSpPr/>
                  <p:nvPr/>
                </p:nvSpPr>
                <p:spPr>
                  <a:xfrm>
                    <a:off x="5420791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12" name="วงรี 511">
                    <a:extLst>
                      <a:ext uri="{FF2B5EF4-FFF2-40B4-BE49-F238E27FC236}">
                        <a16:creationId xmlns:a16="http://schemas.microsoft.com/office/drawing/2014/main" id="{0A25CEE0-914A-4440-B8F5-11B34403AC4F}"/>
                      </a:ext>
                    </a:extLst>
                  </p:cNvPr>
                  <p:cNvSpPr/>
                  <p:nvPr/>
                </p:nvSpPr>
                <p:spPr>
                  <a:xfrm>
                    <a:off x="5704105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13" name="วงรี 512">
                    <a:extLst>
                      <a:ext uri="{FF2B5EF4-FFF2-40B4-BE49-F238E27FC236}">
                        <a16:creationId xmlns:a16="http://schemas.microsoft.com/office/drawing/2014/main" id="{048C603C-925C-4DB7-BC57-89759A279C62}"/>
                      </a:ext>
                    </a:extLst>
                  </p:cNvPr>
                  <p:cNvSpPr/>
                  <p:nvPr/>
                </p:nvSpPr>
                <p:spPr>
                  <a:xfrm>
                    <a:off x="5987419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14" name="วงรี 513">
                    <a:extLst>
                      <a:ext uri="{FF2B5EF4-FFF2-40B4-BE49-F238E27FC236}">
                        <a16:creationId xmlns:a16="http://schemas.microsoft.com/office/drawing/2014/main" id="{44C019D1-B2E8-4780-8E90-7A51C171C0F4}"/>
                      </a:ext>
                    </a:extLst>
                  </p:cNvPr>
                  <p:cNvSpPr/>
                  <p:nvPr/>
                </p:nvSpPr>
                <p:spPr>
                  <a:xfrm>
                    <a:off x="6270733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15" name="วงรี 514">
                    <a:extLst>
                      <a:ext uri="{FF2B5EF4-FFF2-40B4-BE49-F238E27FC236}">
                        <a16:creationId xmlns:a16="http://schemas.microsoft.com/office/drawing/2014/main" id="{4D067658-8B88-4729-B171-40B1348435EA}"/>
                      </a:ext>
                    </a:extLst>
                  </p:cNvPr>
                  <p:cNvSpPr/>
                  <p:nvPr/>
                </p:nvSpPr>
                <p:spPr>
                  <a:xfrm>
                    <a:off x="6554047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490" name="วงรี 489">
                  <a:extLst>
                    <a:ext uri="{FF2B5EF4-FFF2-40B4-BE49-F238E27FC236}">
                      <a16:creationId xmlns:a16="http://schemas.microsoft.com/office/drawing/2014/main" id="{114C91AB-55C8-4474-9DC1-2B727404AAC7}"/>
                    </a:ext>
                  </a:extLst>
                </p:cNvPr>
                <p:cNvSpPr/>
                <p:nvPr/>
              </p:nvSpPr>
              <p:spPr>
                <a:xfrm>
                  <a:off x="333714" y="286535"/>
                  <a:ext cx="213969" cy="21396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91" name="วงรี 490">
                  <a:extLst>
                    <a:ext uri="{FF2B5EF4-FFF2-40B4-BE49-F238E27FC236}">
                      <a16:creationId xmlns:a16="http://schemas.microsoft.com/office/drawing/2014/main" id="{92B92E82-4E1D-441B-B516-64D23865582F}"/>
                    </a:ext>
                  </a:extLst>
                </p:cNvPr>
                <p:cNvSpPr/>
                <p:nvPr/>
              </p:nvSpPr>
              <p:spPr>
                <a:xfrm>
                  <a:off x="58958" y="290222"/>
                  <a:ext cx="213969" cy="21396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96" name="กลุ่ม 295">
                <a:extLst>
                  <a:ext uri="{FF2B5EF4-FFF2-40B4-BE49-F238E27FC236}">
                    <a16:creationId xmlns:a16="http://schemas.microsoft.com/office/drawing/2014/main" id="{7808C96C-CE3E-4F50-A66E-296D41F44E64}"/>
                  </a:ext>
                </a:extLst>
              </p:cNvPr>
              <p:cNvGrpSpPr/>
              <p:nvPr/>
            </p:nvGrpSpPr>
            <p:grpSpPr>
              <a:xfrm>
                <a:off x="78810" y="535167"/>
                <a:ext cx="6695773" cy="215488"/>
                <a:chOff x="78810" y="535167"/>
                <a:chExt cx="6695773" cy="215488"/>
              </a:xfrm>
              <a:grpFill/>
            </p:grpSpPr>
            <p:grpSp>
              <p:nvGrpSpPr>
                <p:cNvPr id="457" name="กลุ่ม 456">
                  <a:extLst>
                    <a:ext uri="{FF2B5EF4-FFF2-40B4-BE49-F238E27FC236}">
                      <a16:creationId xmlns:a16="http://schemas.microsoft.com/office/drawing/2014/main" id="{68DAD19C-9BB1-49E3-BD2C-F1584F06CA1F}"/>
                    </a:ext>
                  </a:extLst>
                </p:cNvPr>
                <p:cNvGrpSpPr/>
                <p:nvPr/>
              </p:nvGrpSpPr>
              <p:grpSpPr>
                <a:xfrm>
                  <a:off x="984846" y="535167"/>
                  <a:ext cx="5789737" cy="190580"/>
                  <a:chOff x="58958" y="282836"/>
                  <a:chExt cx="6724685" cy="221355"/>
                </a:xfrm>
                <a:grpFill/>
              </p:grpSpPr>
              <p:grpSp>
                <p:nvGrpSpPr>
                  <p:cNvPr id="462" name="กลุ่ม 461">
                    <a:extLst>
                      <a:ext uri="{FF2B5EF4-FFF2-40B4-BE49-F238E27FC236}">
                        <a16:creationId xmlns:a16="http://schemas.microsoft.com/office/drawing/2014/main" id="{53F138E9-B356-4BD5-A8C9-484D7352F418}"/>
                      </a:ext>
                    </a:extLst>
                  </p:cNvPr>
                  <p:cNvGrpSpPr/>
                  <p:nvPr/>
                </p:nvGrpSpPr>
                <p:grpSpPr>
                  <a:xfrm>
                    <a:off x="604453" y="282836"/>
                    <a:ext cx="6179190" cy="213969"/>
                    <a:chOff x="37825" y="20447"/>
                    <a:chExt cx="6749955" cy="233733"/>
                  </a:xfrm>
                  <a:grpFill/>
                </p:grpSpPr>
                <p:sp>
                  <p:nvSpPr>
                    <p:cNvPr id="465" name="วงรี 464">
                      <a:extLst>
                        <a:ext uri="{FF2B5EF4-FFF2-40B4-BE49-F238E27FC236}">
                          <a16:creationId xmlns:a16="http://schemas.microsoft.com/office/drawing/2014/main" id="{EF03E555-A534-4D5F-91EE-93DFAEF99B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2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66" name="วงรี 465">
                      <a:extLst>
                        <a:ext uri="{FF2B5EF4-FFF2-40B4-BE49-F238E27FC236}">
                          <a16:creationId xmlns:a16="http://schemas.microsoft.com/office/drawing/2014/main" id="{057D8C03-11A5-4293-8EB2-345476AE2D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13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67" name="วงรี 466">
                      <a:extLst>
                        <a:ext uri="{FF2B5EF4-FFF2-40B4-BE49-F238E27FC236}">
                          <a16:creationId xmlns:a16="http://schemas.microsoft.com/office/drawing/2014/main" id="{B6D1641C-CDCB-4E1C-9351-B073D36724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45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68" name="วงรี 467">
                      <a:extLst>
                        <a:ext uri="{FF2B5EF4-FFF2-40B4-BE49-F238E27FC236}">
                          <a16:creationId xmlns:a16="http://schemas.microsoft.com/office/drawing/2014/main" id="{4AB3BA97-29C0-4339-841A-4A48F49FD5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76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69" name="วงรี 468">
                      <a:extLst>
                        <a:ext uri="{FF2B5EF4-FFF2-40B4-BE49-F238E27FC236}">
                          <a16:creationId xmlns:a16="http://schemas.microsoft.com/office/drawing/2014/main" id="{FE4054CF-76F6-42D3-8315-BA2E3BED79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08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70" name="วงรี 469">
                      <a:extLst>
                        <a:ext uri="{FF2B5EF4-FFF2-40B4-BE49-F238E27FC236}">
                          <a16:creationId xmlns:a16="http://schemas.microsoft.com/office/drawing/2014/main" id="{57A33403-FE53-4372-98E5-16ED650A54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439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71" name="วงรี 470">
                      <a:extLst>
                        <a:ext uri="{FF2B5EF4-FFF2-40B4-BE49-F238E27FC236}">
                          <a16:creationId xmlns:a16="http://schemas.microsoft.com/office/drawing/2014/main" id="{2A517229-4804-4C95-80B6-0F68D62441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70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72" name="วงรี 471">
                      <a:extLst>
                        <a:ext uri="{FF2B5EF4-FFF2-40B4-BE49-F238E27FC236}">
                          <a16:creationId xmlns:a16="http://schemas.microsoft.com/office/drawing/2014/main" id="{E33E9513-67AC-4EE9-A6F6-568EB05FE8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102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73" name="วงรี 472">
                      <a:extLst>
                        <a:ext uri="{FF2B5EF4-FFF2-40B4-BE49-F238E27FC236}">
                          <a16:creationId xmlns:a16="http://schemas.microsoft.com/office/drawing/2014/main" id="{DCF0F9CF-3038-4093-BA5C-AF6544C09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433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74" name="วงรี 473">
                      <a:extLst>
                        <a:ext uri="{FF2B5EF4-FFF2-40B4-BE49-F238E27FC236}">
                          <a16:creationId xmlns:a16="http://schemas.microsoft.com/office/drawing/2014/main" id="{68FE74C8-D961-4358-8073-36B1FDA6E2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765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75" name="วงรี 474">
                      <a:extLst>
                        <a:ext uri="{FF2B5EF4-FFF2-40B4-BE49-F238E27FC236}">
                          <a16:creationId xmlns:a16="http://schemas.microsoft.com/office/drawing/2014/main" id="{04ADD48E-403D-4686-B898-4397057C47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096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76" name="วงรี 475">
                      <a:extLst>
                        <a:ext uri="{FF2B5EF4-FFF2-40B4-BE49-F238E27FC236}">
                          <a16:creationId xmlns:a16="http://schemas.microsoft.com/office/drawing/2014/main" id="{CED22513-5007-406B-BC30-8A70444F0E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427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77" name="วงรี 476">
                      <a:extLst>
                        <a:ext uri="{FF2B5EF4-FFF2-40B4-BE49-F238E27FC236}">
                          <a16:creationId xmlns:a16="http://schemas.microsoft.com/office/drawing/2014/main" id="{B83A7507-6035-4991-B251-55202F9698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759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78" name="วงรี 477">
                      <a:extLst>
                        <a:ext uri="{FF2B5EF4-FFF2-40B4-BE49-F238E27FC236}">
                          <a16:creationId xmlns:a16="http://schemas.microsoft.com/office/drawing/2014/main" id="{DE42A94A-C372-4876-A6E3-D0F7DD11A7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90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79" name="วงรี 478">
                      <a:extLst>
                        <a:ext uri="{FF2B5EF4-FFF2-40B4-BE49-F238E27FC236}">
                          <a16:creationId xmlns:a16="http://schemas.microsoft.com/office/drawing/2014/main" id="{3C5B8F19-76BF-4FF4-8037-F244A898D5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422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80" name="วงรี 479">
                      <a:extLst>
                        <a:ext uri="{FF2B5EF4-FFF2-40B4-BE49-F238E27FC236}">
                          <a16:creationId xmlns:a16="http://schemas.microsoft.com/office/drawing/2014/main" id="{EC647A49-0A3B-4BF6-8071-DBD82B7822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753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81" name="วงรี 480">
                      <a:extLst>
                        <a:ext uri="{FF2B5EF4-FFF2-40B4-BE49-F238E27FC236}">
                          <a16:creationId xmlns:a16="http://schemas.microsoft.com/office/drawing/2014/main" id="{9D561D24-AB8E-487E-9B78-2251DFE8D2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084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82" name="วงรี 481">
                      <a:extLst>
                        <a:ext uri="{FF2B5EF4-FFF2-40B4-BE49-F238E27FC236}">
                          <a16:creationId xmlns:a16="http://schemas.microsoft.com/office/drawing/2014/main" id="{37FD583C-B7A7-4CDC-82A2-80F936EBF8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416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83" name="วงรี 482">
                      <a:extLst>
                        <a:ext uri="{FF2B5EF4-FFF2-40B4-BE49-F238E27FC236}">
                          <a16:creationId xmlns:a16="http://schemas.microsoft.com/office/drawing/2014/main" id="{9DF5E914-FC39-4105-9217-C7A2C186F2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747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84" name="วงรี 483">
                      <a:extLst>
                        <a:ext uri="{FF2B5EF4-FFF2-40B4-BE49-F238E27FC236}">
                          <a16:creationId xmlns:a16="http://schemas.microsoft.com/office/drawing/2014/main" id="{BE7A4437-0D6B-4775-B580-1AA503605B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079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85" name="วงรี 484">
                      <a:extLst>
                        <a:ext uri="{FF2B5EF4-FFF2-40B4-BE49-F238E27FC236}">
                          <a16:creationId xmlns:a16="http://schemas.microsoft.com/office/drawing/2014/main" id="{E276BEA9-E539-4B92-BE70-EF62EB523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410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86" name="วงรี 485">
                      <a:extLst>
                        <a:ext uri="{FF2B5EF4-FFF2-40B4-BE49-F238E27FC236}">
                          <a16:creationId xmlns:a16="http://schemas.microsoft.com/office/drawing/2014/main" id="{108C1BC0-33E4-4A50-B684-06DFC879A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741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87" name="วงรี 486">
                      <a:extLst>
                        <a:ext uri="{FF2B5EF4-FFF2-40B4-BE49-F238E27FC236}">
                          <a16:creationId xmlns:a16="http://schemas.microsoft.com/office/drawing/2014/main" id="{B2383519-C15D-4F0B-A998-BAC085FBCB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73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88" name="วงรี 487">
                      <a:extLst>
                        <a:ext uri="{FF2B5EF4-FFF2-40B4-BE49-F238E27FC236}">
                          <a16:creationId xmlns:a16="http://schemas.microsoft.com/office/drawing/2014/main" id="{6E2BF357-DB74-4DED-8CD4-845713CA3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404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463" name="วงรี 462">
                    <a:extLst>
                      <a:ext uri="{FF2B5EF4-FFF2-40B4-BE49-F238E27FC236}">
                        <a16:creationId xmlns:a16="http://schemas.microsoft.com/office/drawing/2014/main" id="{22A372D1-4B1D-47AC-A132-59746D065C1F}"/>
                      </a:ext>
                    </a:extLst>
                  </p:cNvPr>
                  <p:cNvSpPr/>
                  <p:nvPr/>
                </p:nvSpPr>
                <p:spPr>
                  <a:xfrm>
                    <a:off x="333714" y="286535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464" name="วงรี 463">
                    <a:extLst>
                      <a:ext uri="{FF2B5EF4-FFF2-40B4-BE49-F238E27FC236}">
                        <a16:creationId xmlns:a16="http://schemas.microsoft.com/office/drawing/2014/main" id="{66FFD527-8BFA-431B-97D5-BB627F4D2018}"/>
                      </a:ext>
                    </a:extLst>
                  </p:cNvPr>
                  <p:cNvSpPr/>
                  <p:nvPr/>
                </p:nvSpPr>
                <p:spPr>
                  <a:xfrm>
                    <a:off x="58958" y="290222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458" name="วงรี 457">
                  <a:extLst>
                    <a:ext uri="{FF2B5EF4-FFF2-40B4-BE49-F238E27FC236}">
                      <a16:creationId xmlns:a16="http://schemas.microsoft.com/office/drawing/2014/main" id="{C378AC30-461E-479D-8D25-F00DE6F2E22E}"/>
                    </a:ext>
                  </a:extLst>
                </p:cNvPr>
                <p:cNvSpPr/>
                <p:nvPr/>
              </p:nvSpPr>
              <p:spPr>
                <a:xfrm>
                  <a:off x="743298" y="546625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59" name="วงรี 458">
                  <a:extLst>
                    <a:ext uri="{FF2B5EF4-FFF2-40B4-BE49-F238E27FC236}">
                      <a16:creationId xmlns:a16="http://schemas.microsoft.com/office/drawing/2014/main" id="{ACCB27D7-2C38-4BE0-BC17-53FDC458E6AE}"/>
                    </a:ext>
                  </a:extLst>
                </p:cNvPr>
                <p:cNvSpPr/>
                <p:nvPr/>
              </p:nvSpPr>
              <p:spPr>
                <a:xfrm>
                  <a:off x="521802" y="553228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60" name="วงรี 459">
                  <a:extLst>
                    <a:ext uri="{FF2B5EF4-FFF2-40B4-BE49-F238E27FC236}">
                      <a16:creationId xmlns:a16="http://schemas.microsoft.com/office/drawing/2014/main" id="{01F34692-C318-4670-81D0-388484A6044A}"/>
                    </a:ext>
                  </a:extLst>
                </p:cNvPr>
                <p:cNvSpPr/>
                <p:nvPr/>
              </p:nvSpPr>
              <p:spPr>
                <a:xfrm>
                  <a:off x="300306" y="559831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61" name="วงรี 460">
                  <a:extLst>
                    <a:ext uri="{FF2B5EF4-FFF2-40B4-BE49-F238E27FC236}">
                      <a16:creationId xmlns:a16="http://schemas.microsoft.com/office/drawing/2014/main" id="{B631C896-83BD-4422-89C2-726BCADBC538}"/>
                    </a:ext>
                  </a:extLst>
                </p:cNvPr>
                <p:cNvSpPr/>
                <p:nvPr/>
              </p:nvSpPr>
              <p:spPr>
                <a:xfrm>
                  <a:off x="78810" y="56643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97" name="กลุ่ม 296">
                <a:extLst>
                  <a:ext uri="{FF2B5EF4-FFF2-40B4-BE49-F238E27FC236}">
                    <a16:creationId xmlns:a16="http://schemas.microsoft.com/office/drawing/2014/main" id="{8EBFF25C-AB38-4623-9402-E676AB0546C3}"/>
                  </a:ext>
                </a:extLst>
              </p:cNvPr>
              <p:cNvGrpSpPr/>
              <p:nvPr/>
            </p:nvGrpSpPr>
            <p:grpSpPr>
              <a:xfrm>
                <a:off x="51872" y="813907"/>
                <a:ext cx="6771353" cy="191977"/>
                <a:chOff x="-826046" y="535167"/>
                <a:chExt cx="7600629" cy="215488"/>
              </a:xfrm>
              <a:grpFill/>
            </p:grpSpPr>
            <p:grpSp>
              <p:nvGrpSpPr>
                <p:cNvPr id="421" name="กลุ่ม 420">
                  <a:extLst>
                    <a:ext uri="{FF2B5EF4-FFF2-40B4-BE49-F238E27FC236}">
                      <a16:creationId xmlns:a16="http://schemas.microsoft.com/office/drawing/2014/main" id="{AE0ECFC5-6EE5-494F-BA80-281F6941E8C3}"/>
                    </a:ext>
                  </a:extLst>
                </p:cNvPr>
                <p:cNvGrpSpPr/>
                <p:nvPr/>
              </p:nvGrpSpPr>
              <p:grpSpPr>
                <a:xfrm>
                  <a:off x="984846" y="535167"/>
                  <a:ext cx="5789737" cy="190580"/>
                  <a:chOff x="58958" y="282836"/>
                  <a:chExt cx="6724685" cy="221355"/>
                </a:xfrm>
                <a:grpFill/>
              </p:grpSpPr>
              <p:grpSp>
                <p:nvGrpSpPr>
                  <p:cNvPr id="430" name="กลุ่ม 429">
                    <a:extLst>
                      <a:ext uri="{FF2B5EF4-FFF2-40B4-BE49-F238E27FC236}">
                        <a16:creationId xmlns:a16="http://schemas.microsoft.com/office/drawing/2014/main" id="{93F883C0-3D24-4A6D-B333-13E920AB18B9}"/>
                      </a:ext>
                    </a:extLst>
                  </p:cNvPr>
                  <p:cNvGrpSpPr/>
                  <p:nvPr/>
                </p:nvGrpSpPr>
                <p:grpSpPr>
                  <a:xfrm>
                    <a:off x="604453" y="282836"/>
                    <a:ext cx="6179190" cy="213969"/>
                    <a:chOff x="37825" y="20447"/>
                    <a:chExt cx="6749955" cy="233733"/>
                  </a:xfrm>
                  <a:grpFill/>
                </p:grpSpPr>
                <p:sp>
                  <p:nvSpPr>
                    <p:cNvPr id="433" name="วงรี 432">
                      <a:extLst>
                        <a:ext uri="{FF2B5EF4-FFF2-40B4-BE49-F238E27FC236}">
                          <a16:creationId xmlns:a16="http://schemas.microsoft.com/office/drawing/2014/main" id="{53F56CC6-78DB-4BC1-BE5C-C08B096C40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2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34" name="วงรี 433">
                      <a:extLst>
                        <a:ext uri="{FF2B5EF4-FFF2-40B4-BE49-F238E27FC236}">
                          <a16:creationId xmlns:a16="http://schemas.microsoft.com/office/drawing/2014/main" id="{9B68D415-BC4F-4649-8C8D-2A1C0B5B17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13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35" name="วงรี 434">
                      <a:extLst>
                        <a:ext uri="{FF2B5EF4-FFF2-40B4-BE49-F238E27FC236}">
                          <a16:creationId xmlns:a16="http://schemas.microsoft.com/office/drawing/2014/main" id="{DCAEB175-8090-43FC-A3ED-D3302718C9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45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36" name="วงรี 435">
                      <a:extLst>
                        <a:ext uri="{FF2B5EF4-FFF2-40B4-BE49-F238E27FC236}">
                          <a16:creationId xmlns:a16="http://schemas.microsoft.com/office/drawing/2014/main" id="{5579DF64-D343-4C31-A0EB-51A3174137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76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37" name="วงรี 436">
                      <a:extLst>
                        <a:ext uri="{FF2B5EF4-FFF2-40B4-BE49-F238E27FC236}">
                          <a16:creationId xmlns:a16="http://schemas.microsoft.com/office/drawing/2014/main" id="{AC8393EA-82C1-4F3F-AB34-A9EBCA4402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08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38" name="วงรี 437">
                      <a:extLst>
                        <a:ext uri="{FF2B5EF4-FFF2-40B4-BE49-F238E27FC236}">
                          <a16:creationId xmlns:a16="http://schemas.microsoft.com/office/drawing/2014/main" id="{6F7A893A-ECE4-4FCD-9FDA-3C8AD28109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439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39" name="วงรี 438">
                      <a:extLst>
                        <a:ext uri="{FF2B5EF4-FFF2-40B4-BE49-F238E27FC236}">
                          <a16:creationId xmlns:a16="http://schemas.microsoft.com/office/drawing/2014/main" id="{487A2A57-F44A-450D-B9AB-503EB5D69D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70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40" name="วงรี 439">
                      <a:extLst>
                        <a:ext uri="{FF2B5EF4-FFF2-40B4-BE49-F238E27FC236}">
                          <a16:creationId xmlns:a16="http://schemas.microsoft.com/office/drawing/2014/main" id="{48E25BD8-9461-45BA-80D6-EA229419D8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102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41" name="วงรี 440">
                      <a:extLst>
                        <a:ext uri="{FF2B5EF4-FFF2-40B4-BE49-F238E27FC236}">
                          <a16:creationId xmlns:a16="http://schemas.microsoft.com/office/drawing/2014/main" id="{86CF7D14-1874-400F-94D0-69EEC03CC2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433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42" name="วงรี 441">
                      <a:extLst>
                        <a:ext uri="{FF2B5EF4-FFF2-40B4-BE49-F238E27FC236}">
                          <a16:creationId xmlns:a16="http://schemas.microsoft.com/office/drawing/2014/main" id="{777043C1-F032-4FF4-9F0B-985CDB137D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765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43" name="วงรี 442">
                      <a:extLst>
                        <a:ext uri="{FF2B5EF4-FFF2-40B4-BE49-F238E27FC236}">
                          <a16:creationId xmlns:a16="http://schemas.microsoft.com/office/drawing/2014/main" id="{228D300C-1429-46AB-80FE-2048C85026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096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44" name="วงรี 443">
                      <a:extLst>
                        <a:ext uri="{FF2B5EF4-FFF2-40B4-BE49-F238E27FC236}">
                          <a16:creationId xmlns:a16="http://schemas.microsoft.com/office/drawing/2014/main" id="{9930E8BF-B76C-4AAB-A951-8E6D22D53D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427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45" name="วงรี 444">
                      <a:extLst>
                        <a:ext uri="{FF2B5EF4-FFF2-40B4-BE49-F238E27FC236}">
                          <a16:creationId xmlns:a16="http://schemas.microsoft.com/office/drawing/2014/main" id="{191BE9BA-2F0B-4398-B354-2839CC0CB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759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46" name="วงรี 445">
                      <a:extLst>
                        <a:ext uri="{FF2B5EF4-FFF2-40B4-BE49-F238E27FC236}">
                          <a16:creationId xmlns:a16="http://schemas.microsoft.com/office/drawing/2014/main" id="{63E7B821-54E5-4A77-8206-6941B52B2E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90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47" name="วงรี 446">
                      <a:extLst>
                        <a:ext uri="{FF2B5EF4-FFF2-40B4-BE49-F238E27FC236}">
                          <a16:creationId xmlns:a16="http://schemas.microsoft.com/office/drawing/2014/main" id="{85CD1191-0BA7-478A-9929-B68D988DE7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422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48" name="วงรี 447">
                      <a:extLst>
                        <a:ext uri="{FF2B5EF4-FFF2-40B4-BE49-F238E27FC236}">
                          <a16:creationId xmlns:a16="http://schemas.microsoft.com/office/drawing/2014/main" id="{92F696C8-7604-45C2-91C3-FB916C2B7C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753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49" name="วงรี 448">
                      <a:extLst>
                        <a:ext uri="{FF2B5EF4-FFF2-40B4-BE49-F238E27FC236}">
                          <a16:creationId xmlns:a16="http://schemas.microsoft.com/office/drawing/2014/main" id="{13E79654-A21C-4CDB-9195-592E1C8F6C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084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50" name="วงรี 449">
                      <a:extLst>
                        <a:ext uri="{FF2B5EF4-FFF2-40B4-BE49-F238E27FC236}">
                          <a16:creationId xmlns:a16="http://schemas.microsoft.com/office/drawing/2014/main" id="{979FF7B9-4B46-4C21-8903-3DAB6BA238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416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51" name="วงรี 450">
                      <a:extLst>
                        <a:ext uri="{FF2B5EF4-FFF2-40B4-BE49-F238E27FC236}">
                          <a16:creationId xmlns:a16="http://schemas.microsoft.com/office/drawing/2014/main" id="{EA09B098-F540-412F-B1EE-EF67EBE73E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747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52" name="วงรี 451">
                      <a:extLst>
                        <a:ext uri="{FF2B5EF4-FFF2-40B4-BE49-F238E27FC236}">
                          <a16:creationId xmlns:a16="http://schemas.microsoft.com/office/drawing/2014/main" id="{9F0D3ACB-DB85-4A60-BA17-F4B15E845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079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53" name="วงรี 452">
                      <a:extLst>
                        <a:ext uri="{FF2B5EF4-FFF2-40B4-BE49-F238E27FC236}">
                          <a16:creationId xmlns:a16="http://schemas.microsoft.com/office/drawing/2014/main" id="{1909EA77-5474-4465-86B9-08B86EA2D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410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54" name="วงรี 453">
                      <a:extLst>
                        <a:ext uri="{FF2B5EF4-FFF2-40B4-BE49-F238E27FC236}">
                          <a16:creationId xmlns:a16="http://schemas.microsoft.com/office/drawing/2014/main" id="{372890BD-8845-4E72-B1C2-334FB37909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741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55" name="วงรี 454">
                      <a:extLst>
                        <a:ext uri="{FF2B5EF4-FFF2-40B4-BE49-F238E27FC236}">
                          <a16:creationId xmlns:a16="http://schemas.microsoft.com/office/drawing/2014/main" id="{ACD2FFF6-3395-4AFB-A52A-E631DE70CA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73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56" name="วงรี 455">
                      <a:extLst>
                        <a:ext uri="{FF2B5EF4-FFF2-40B4-BE49-F238E27FC236}">
                          <a16:creationId xmlns:a16="http://schemas.microsoft.com/office/drawing/2014/main" id="{DFF108F2-6944-4569-A422-732CE1CCD2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404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431" name="วงรี 430">
                    <a:extLst>
                      <a:ext uri="{FF2B5EF4-FFF2-40B4-BE49-F238E27FC236}">
                        <a16:creationId xmlns:a16="http://schemas.microsoft.com/office/drawing/2014/main" id="{31713036-EB25-4E0D-8B68-6069189535D7}"/>
                      </a:ext>
                    </a:extLst>
                  </p:cNvPr>
                  <p:cNvSpPr/>
                  <p:nvPr/>
                </p:nvSpPr>
                <p:spPr>
                  <a:xfrm>
                    <a:off x="333714" y="286535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432" name="วงรี 431">
                    <a:extLst>
                      <a:ext uri="{FF2B5EF4-FFF2-40B4-BE49-F238E27FC236}">
                        <a16:creationId xmlns:a16="http://schemas.microsoft.com/office/drawing/2014/main" id="{C82D8CD7-4743-4B93-8A16-6DD5C0DACBD5}"/>
                      </a:ext>
                    </a:extLst>
                  </p:cNvPr>
                  <p:cNvSpPr/>
                  <p:nvPr/>
                </p:nvSpPr>
                <p:spPr>
                  <a:xfrm>
                    <a:off x="58958" y="290222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422" name="วงรี 421">
                  <a:extLst>
                    <a:ext uri="{FF2B5EF4-FFF2-40B4-BE49-F238E27FC236}">
                      <a16:creationId xmlns:a16="http://schemas.microsoft.com/office/drawing/2014/main" id="{011DB75D-BE5C-4958-9F22-FE266A116D57}"/>
                    </a:ext>
                  </a:extLst>
                </p:cNvPr>
                <p:cNvSpPr/>
                <p:nvPr/>
              </p:nvSpPr>
              <p:spPr>
                <a:xfrm>
                  <a:off x="743298" y="546625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23" name="วงรี 422">
                  <a:extLst>
                    <a:ext uri="{FF2B5EF4-FFF2-40B4-BE49-F238E27FC236}">
                      <a16:creationId xmlns:a16="http://schemas.microsoft.com/office/drawing/2014/main" id="{D48BA344-F14F-4CE5-AFBC-5F71BE514A54}"/>
                    </a:ext>
                  </a:extLst>
                </p:cNvPr>
                <p:cNvSpPr/>
                <p:nvPr/>
              </p:nvSpPr>
              <p:spPr>
                <a:xfrm>
                  <a:off x="521802" y="553228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24" name="วงรี 423">
                  <a:extLst>
                    <a:ext uri="{FF2B5EF4-FFF2-40B4-BE49-F238E27FC236}">
                      <a16:creationId xmlns:a16="http://schemas.microsoft.com/office/drawing/2014/main" id="{02B5571C-4B1A-4652-A095-C066278FB32D}"/>
                    </a:ext>
                  </a:extLst>
                </p:cNvPr>
                <p:cNvSpPr/>
                <p:nvPr/>
              </p:nvSpPr>
              <p:spPr>
                <a:xfrm>
                  <a:off x="300306" y="559831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25" name="วงรี 424">
                  <a:extLst>
                    <a:ext uri="{FF2B5EF4-FFF2-40B4-BE49-F238E27FC236}">
                      <a16:creationId xmlns:a16="http://schemas.microsoft.com/office/drawing/2014/main" id="{A158937F-78CC-45C7-B305-4E5DFAB1BBB4}"/>
                    </a:ext>
                  </a:extLst>
                </p:cNvPr>
                <p:cNvSpPr/>
                <p:nvPr/>
              </p:nvSpPr>
              <p:spPr>
                <a:xfrm>
                  <a:off x="78810" y="56643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26" name="วงรี 425">
                  <a:extLst>
                    <a:ext uri="{FF2B5EF4-FFF2-40B4-BE49-F238E27FC236}">
                      <a16:creationId xmlns:a16="http://schemas.microsoft.com/office/drawing/2014/main" id="{C92F81F9-5A0E-4AF0-BC29-99CD4B929D04}"/>
                    </a:ext>
                  </a:extLst>
                </p:cNvPr>
                <p:cNvSpPr/>
                <p:nvPr/>
              </p:nvSpPr>
              <p:spPr>
                <a:xfrm>
                  <a:off x="-147404" y="55983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27" name="วงรี 426">
                  <a:extLst>
                    <a:ext uri="{FF2B5EF4-FFF2-40B4-BE49-F238E27FC236}">
                      <a16:creationId xmlns:a16="http://schemas.microsoft.com/office/drawing/2014/main" id="{62752017-72CA-4014-B7C0-D71F62189379}"/>
                    </a:ext>
                  </a:extLst>
                </p:cNvPr>
                <p:cNvSpPr/>
                <p:nvPr/>
              </p:nvSpPr>
              <p:spPr>
                <a:xfrm>
                  <a:off x="-373618" y="553228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28" name="วงรี 427">
                  <a:extLst>
                    <a:ext uri="{FF2B5EF4-FFF2-40B4-BE49-F238E27FC236}">
                      <a16:creationId xmlns:a16="http://schemas.microsoft.com/office/drawing/2014/main" id="{C38B24D0-5CDA-4E98-A457-298DF13B19E4}"/>
                    </a:ext>
                  </a:extLst>
                </p:cNvPr>
                <p:cNvSpPr/>
                <p:nvPr/>
              </p:nvSpPr>
              <p:spPr>
                <a:xfrm>
                  <a:off x="-599832" y="546624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29" name="วงรี 428">
                  <a:extLst>
                    <a:ext uri="{FF2B5EF4-FFF2-40B4-BE49-F238E27FC236}">
                      <a16:creationId xmlns:a16="http://schemas.microsoft.com/office/drawing/2014/main" id="{64B7DEBF-88E3-4585-8171-BD713C032B64}"/>
                    </a:ext>
                  </a:extLst>
                </p:cNvPr>
                <p:cNvSpPr/>
                <p:nvPr/>
              </p:nvSpPr>
              <p:spPr>
                <a:xfrm>
                  <a:off x="-826046" y="54002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98" name="กลุ่ม 297">
                <a:extLst>
                  <a:ext uri="{FF2B5EF4-FFF2-40B4-BE49-F238E27FC236}">
                    <a16:creationId xmlns:a16="http://schemas.microsoft.com/office/drawing/2014/main" id="{E5C31286-827F-4662-A38D-1D7EEE70BC72}"/>
                  </a:ext>
                </a:extLst>
              </p:cNvPr>
              <p:cNvGrpSpPr/>
              <p:nvPr/>
            </p:nvGrpSpPr>
            <p:grpSpPr>
              <a:xfrm>
                <a:off x="57151" y="1035549"/>
                <a:ext cx="6771353" cy="191977"/>
                <a:chOff x="-826046" y="535167"/>
                <a:chExt cx="7600629" cy="215488"/>
              </a:xfrm>
              <a:grpFill/>
            </p:grpSpPr>
            <p:grpSp>
              <p:nvGrpSpPr>
                <p:cNvPr id="385" name="กลุ่ม 384">
                  <a:extLst>
                    <a:ext uri="{FF2B5EF4-FFF2-40B4-BE49-F238E27FC236}">
                      <a16:creationId xmlns:a16="http://schemas.microsoft.com/office/drawing/2014/main" id="{89303A34-2B77-468E-9480-42AD118BEAAB}"/>
                    </a:ext>
                  </a:extLst>
                </p:cNvPr>
                <p:cNvGrpSpPr/>
                <p:nvPr/>
              </p:nvGrpSpPr>
              <p:grpSpPr>
                <a:xfrm>
                  <a:off x="984846" y="535167"/>
                  <a:ext cx="5789737" cy="190580"/>
                  <a:chOff x="58958" y="282836"/>
                  <a:chExt cx="6724685" cy="221355"/>
                </a:xfrm>
                <a:grpFill/>
              </p:grpSpPr>
              <p:grpSp>
                <p:nvGrpSpPr>
                  <p:cNvPr id="394" name="กลุ่ม 393">
                    <a:extLst>
                      <a:ext uri="{FF2B5EF4-FFF2-40B4-BE49-F238E27FC236}">
                        <a16:creationId xmlns:a16="http://schemas.microsoft.com/office/drawing/2014/main" id="{1106DDB8-94AC-450A-9A09-C9E0A71B0FA6}"/>
                      </a:ext>
                    </a:extLst>
                  </p:cNvPr>
                  <p:cNvGrpSpPr/>
                  <p:nvPr/>
                </p:nvGrpSpPr>
                <p:grpSpPr>
                  <a:xfrm>
                    <a:off x="604453" y="282836"/>
                    <a:ext cx="6179190" cy="213969"/>
                    <a:chOff x="37825" y="20447"/>
                    <a:chExt cx="6749955" cy="233733"/>
                  </a:xfrm>
                  <a:grpFill/>
                </p:grpSpPr>
                <p:sp>
                  <p:nvSpPr>
                    <p:cNvPr id="397" name="วงรี 396">
                      <a:extLst>
                        <a:ext uri="{FF2B5EF4-FFF2-40B4-BE49-F238E27FC236}">
                          <a16:creationId xmlns:a16="http://schemas.microsoft.com/office/drawing/2014/main" id="{7DD46848-D8BD-4FE5-87F0-9644BCCAC4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2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98" name="วงรี 397">
                      <a:extLst>
                        <a:ext uri="{FF2B5EF4-FFF2-40B4-BE49-F238E27FC236}">
                          <a16:creationId xmlns:a16="http://schemas.microsoft.com/office/drawing/2014/main" id="{809F9E0A-5F7C-429E-9006-484B1A9F02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13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99" name="วงรี 398">
                      <a:extLst>
                        <a:ext uri="{FF2B5EF4-FFF2-40B4-BE49-F238E27FC236}">
                          <a16:creationId xmlns:a16="http://schemas.microsoft.com/office/drawing/2014/main" id="{77DA9823-9B28-48B4-B96D-B1E464F0C6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45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00" name="วงรี 399">
                      <a:extLst>
                        <a:ext uri="{FF2B5EF4-FFF2-40B4-BE49-F238E27FC236}">
                          <a16:creationId xmlns:a16="http://schemas.microsoft.com/office/drawing/2014/main" id="{00700DF9-A685-4E4E-9F8F-3F9EB54045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76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01" name="วงรี 400">
                      <a:extLst>
                        <a:ext uri="{FF2B5EF4-FFF2-40B4-BE49-F238E27FC236}">
                          <a16:creationId xmlns:a16="http://schemas.microsoft.com/office/drawing/2014/main" id="{F913279F-DE70-4135-BDFF-45CCA6C8A5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08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02" name="วงรี 401">
                      <a:extLst>
                        <a:ext uri="{FF2B5EF4-FFF2-40B4-BE49-F238E27FC236}">
                          <a16:creationId xmlns:a16="http://schemas.microsoft.com/office/drawing/2014/main" id="{81C3B69C-6598-4ED2-994B-5E01B62DCC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439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03" name="วงรี 402">
                      <a:extLst>
                        <a:ext uri="{FF2B5EF4-FFF2-40B4-BE49-F238E27FC236}">
                          <a16:creationId xmlns:a16="http://schemas.microsoft.com/office/drawing/2014/main" id="{64D5A2AB-D0D0-41E8-A1E7-3835A56863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70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04" name="วงรี 403">
                      <a:extLst>
                        <a:ext uri="{FF2B5EF4-FFF2-40B4-BE49-F238E27FC236}">
                          <a16:creationId xmlns:a16="http://schemas.microsoft.com/office/drawing/2014/main" id="{FE877CCD-F3A6-4232-8E62-7A9C9BF0C3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102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05" name="วงรี 404">
                      <a:extLst>
                        <a:ext uri="{FF2B5EF4-FFF2-40B4-BE49-F238E27FC236}">
                          <a16:creationId xmlns:a16="http://schemas.microsoft.com/office/drawing/2014/main" id="{945A250F-AA7A-4E1B-B679-E7250B93B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433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06" name="วงรี 405">
                      <a:extLst>
                        <a:ext uri="{FF2B5EF4-FFF2-40B4-BE49-F238E27FC236}">
                          <a16:creationId xmlns:a16="http://schemas.microsoft.com/office/drawing/2014/main" id="{0BFFD80A-9488-473C-AFF8-59BF322B1D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765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07" name="วงรี 406">
                      <a:extLst>
                        <a:ext uri="{FF2B5EF4-FFF2-40B4-BE49-F238E27FC236}">
                          <a16:creationId xmlns:a16="http://schemas.microsoft.com/office/drawing/2014/main" id="{DB5AE09E-63E6-4CC0-B08D-653BA5BC0E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096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08" name="วงรี 407">
                      <a:extLst>
                        <a:ext uri="{FF2B5EF4-FFF2-40B4-BE49-F238E27FC236}">
                          <a16:creationId xmlns:a16="http://schemas.microsoft.com/office/drawing/2014/main" id="{0BD3F003-4B37-4F19-B311-4BE96A9837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427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09" name="วงรี 408">
                      <a:extLst>
                        <a:ext uri="{FF2B5EF4-FFF2-40B4-BE49-F238E27FC236}">
                          <a16:creationId xmlns:a16="http://schemas.microsoft.com/office/drawing/2014/main" id="{095983A4-414D-45C5-B85F-B961F0383E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759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10" name="วงรี 409">
                      <a:extLst>
                        <a:ext uri="{FF2B5EF4-FFF2-40B4-BE49-F238E27FC236}">
                          <a16:creationId xmlns:a16="http://schemas.microsoft.com/office/drawing/2014/main" id="{E69F41BB-F2FE-4F2D-A935-95038B990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90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11" name="วงรี 410">
                      <a:extLst>
                        <a:ext uri="{FF2B5EF4-FFF2-40B4-BE49-F238E27FC236}">
                          <a16:creationId xmlns:a16="http://schemas.microsoft.com/office/drawing/2014/main" id="{31ED5A91-E709-4934-AD89-BF05E0CA90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422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12" name="วงรี 411">
                      <a:extLst>
                        <a:ext uri="{FF2B5EF4-FFF2-40B4-BE49-F238E27FC236}">
                          <a16:creationId xmlns:a16="http://schemas.microsoft.com/office/drawing/2014/main" id="{F87D0FF0-BED8-42C2-A51F-371D613490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753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13" name="วงรี 412">
                      <a:extLst>
                        <a:ext uri="{FF2B5EF4-FFF2-40B4-BE49-F238E27FC236}">
                          <a16:creationId xmlns:a16="http://schemas.microsoft.com/office/drawing/2014/main" id="{017F75AE-34D0-40E6-8D66-5DE6B6B157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084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14" name="วงรี 413">
                      <a:extLst>
                        <a:ext uri="{FF2B5EF4-FFF2-40B4-BE49-F238E27FC236}">
                          <a16:creationId xmlns:a16="http://schemas.microsoft.com/office/drawing/2014/main" id="{6286D4BE-1806-431B-BA20-0B39FE24C1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416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15" name="วงรี 414">
                      <a:extLst>
                        <a:ext uri="{FF2B5EF4-FFF2-40B4-BE49-F238E27FC236}">
                          <a16:creationId xmlns:a16="http://schemas.microsoft.com/office/drawing/2014/main" id="{FDF1EDDC-CE61-4F9D-9971-FE1607BC46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747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16" name="วงรี 415">
                      <a:extLst>
                        <a:ext uri="{FF2B5EF4-FFF2-40B4-BE49-F238E27FC236}">
                          <a16:creationId xmlns:a16="http://schemas.microsoft.com/office/drawing/2014/main" id="{3196F2EF-5B63-4001-AB39-EFD081085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079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17" name="วงรี 416">
                      <a:extLst>
                        <a:ext uri="{FF2B5EF4-FFF2-40B4-BE49-F238E27FC236}">
                          <a16:creationId xmlns:a16="http://schemas.microsoft.com/office/drawing/2014/main" id="{8CEF4ED7-42BD-4E63-A7FA-788CF52769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410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18" name="วงรี 417">
                      <a:extLst>
                        <a:ext uri="{FF2B5EF4-FFF2-40B4-BE49-F238E27FC236}">
                          <a16:creationId xmlns:a16="http://schemas.microsoft.com/office/drawing/2014/main" id="{1D531787-81C4-4547-A7B2-B69726949F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741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19" name="วงรี 418">
                      <a:extLst>
                        <a:ext uri="{FF2B5EF4-FFF2-40B4-BE49-F238E27FC236}">
                          <a16:creationId xmlns:a16="http://schemas.microsoft.com/office/drawing/2014/main" id="{0A4FC9C4-B9A1-45B4-9523-42B2F99F1C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73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20" name="วงรี 419">
                      <a:extLst>
                        <a:ext uri="{FF2B5EF4-FFF2-40B4-BE49-F238E27FC236}">
                          <a16:creationId xmlns:a16="http://schemas.microsoft.com/office/drawing/2014/main" id="{C8F9C06D-DC34-410E-AB8E-02DF67B096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404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395" name="วงรี 394">
                    <a:extLst>
                      <a:ext uri="{FF2B5EF4-FFF2-40B4-BE49-F238E27FC236}">
                        <a16:creationId xmlns:a16="http://schemas.microsoft.com/office/drawing/2014/main" id="{7FCD5805-12A0-49FE-9133-968F52EA1DA9}"/>
                      </a:ext>
                    </a:extLst>
                  </p:cNvPr>
                  <p:cNvSpPr/>
                  <p:nvPr/>
                </p:nvSpPr>
                <p:spPr>
                  <a:xfrm>
                    <a:off x="333714" y="286535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396" name="วงรี 395">
                    <a:extLst>
                      <a:ext uri="{FF2B5EF4-FFF2-40B4-BE49-F238E27FC236}">
                        <a16:creationId xmlns:a16="http://schemas.microsoft.com/office/drawing/2014/main" id="{7773A1C7-0074-45B6-9E35-CD827494D503}"/>
                      </a:ext>
                    </a:extLst>
                  </p:cNvPr>
                  <p:cNvSpPr/>
                  <p:nvPr/>
                </p:nvSpPr>
                <p:spPr>
                  <a:xfrm>
                    <a:off x="58958" y="290222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386" name="วงรี 385">
                  <a:extLst>
                    <a:ext uri="{FF2B5EF4-FFF2-40B4-BE49-F238E27FC236}">
                      <a16:creationId xmlns:a16="http://schemas.microsoft.com/office/drawing/2014/main" id="{80CC6BA7-98F3-45FE-8CEB-E552FF47126A}"/>
                    </a:ext>
                  </a:extLst>
                </p:cNvPr>
                <p:cNvSpPr/>
                <p:nvPr/>
              </p:nvSpPr>
              <p:spPr>
                <a:xfrm>
                  <a:off x="743298" y="546625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87" name="วงรี 386">
                  <a:extLst>
                    <a:ext uri="{FF2B5EF4-FFF2-40B4-BE49-F238E27FC236}">
                      <a16:creationId xmlns:a16="http://schemas.microsoft.com/office/drawing/2014/main" id="{B489D85E-B84D-45E8-BAFB-04132DB8A9FC}"/>
                    </a:ext>
                  </a:extLst>
                </p:cNvPr>
                <p:cNvSpPr/>
                <p:nvPr/>
              </p:nvSpPr>
              <p:spPr>
                <a:xfrm>
                  <a:off x="521802" y="553228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88" name="วงรี 387">
                  <a:extLst>
                    <a:ext uri="{FF2B5EF4-FFF2-40B4-BE49-F238E27FC236}">
                      <a16:creationId xmlns:a16="http://schemas.microsoft.com/office/drawing/2014/main" id="{86CF977E-C45E-4399-BD93-B21216D8071D}"/>
                    </a:ext>
                  </a:extLst>
                </p:cNvPr>
                <p:cNvSpPr/>
                <p:nvPr/>
              </p:nvSpPr>
              <p:spPr>
                <a:xfrm>
                  <a:off x="300306" y="559831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89" name="วงรี 388">
                  <a:extLst>
                    <a:ext uri="{FF2B5EF4-FFF2-40B4-BE49-F238E27FC236}">
                      <a16:creationId xmlns:a16="http://schemas.microsoft.com/office/drawing/2014/main" id="{FA019D9F-0512-44DE-96B9-C5613A9A41EE}"/>
                    </a:ext>
                  </a:extLst>
                </p:cNvPr>
                <p:cNvSpPr/>
                <p:nvPr/>
              </p:nvSpPr>
              <p:spPr>
                <a:xfrm>
                  <a:off x="78810" y="56643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90" name="วงรี 389">
                  <a:extLst>
                    <a:ext uri="{FF2B5EF4-FFF2-40B4-BE49-F238E27FC236}">
                      <a16:creationId xmlns:a16="http://schemas.microsoft.com/office/drawing/2014/main" id="{4C72CAF9-4E08-4B2C-816A-FE5F76291D5E}"/>
                    </a:ext>
                  </a:extLst>
                </p:cNvPr>
                <p:cNvSpPr/>
                <p:nvPr/>
              </p:nvSpPr>
              <p:spPr>
                <a:xfrm>
                  <a:off x="-147404" y="55983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91" name="วงรี 390">
                  <a:extLst>
                    <a:ext uri="{FF2B5EF4-FFF2-40B4-BE49-F238E27FC236}">
                      <a16:creationId xmlns:a16="http://schemas.microsoft.com/office/drawing/2014/main" id="{E9F305E3-0622-4D6F-A346-AEF992F98933}"/>
                    </a:ext>
                  </a:extLst>
                </p:cNvPr>
                <p:cNvSpPr/>
                <p:nvPr/>
              </p:nvSpPr>
              <p:spPr>
                <a:xfrm>
                  <a:off x="-373618" y="553228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92" name="วงรี 391">
                  <a:extLst>
                    <a:ext uri="{FF2B5EF4-FFF2-40B4-BE49-F238E27FC236}">
                      <a16:creationId xmlns:a16="http://schemas.microsoft.com/office/drawing/2014/main" id="{5D8B1FD1-0E43-4E07-BAD0-2F09F4A62871}"/>
                    </a:ext>
                  </a:extLst>
                </p:cNvPr>
                <p:cNvSpPr/>
                <p:nvPr/>
              </p:nvSpPr>
              <p:spPr>
                <a:xfrm>
                  <a:off x="-599832" y="546624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93" name="วงรี 392">
                  <a:extLst>
                    <a:ext uri="{FF2B5EF4-FFF2-40B4-BE49-F238E27FC236}">
                      <a16:creationId xmlns:a16="http://schemas.microsoft.com/office/drawing/2014/main" id="{48971A96-F60C-4CA5-890D-F85786BE7A01}"/>
                    </a:ext>
                  </a:extLst>
                </p:cNvPr>
                <p:cNvSpPr/>
                <p:nvPr/>
              </p:nvSpPr>
              <p:spPr>
                <a:xfrm>
                  <a:off x="-826046" y="54002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99" name="กลุ่ม 298">
                <a:extLst>
                  <a:ext uri="{FF2B5EF4-FFF2-40B4-BE49-F238E27FC236}">
                    <a16:creationId xmlns:a16="http://schemas.microsoft.com/office/drawing/2014/main" id="{FEE24B97-C331-44F9-800D-D7297D2DC8B1}"/>
                  </a:ext>
                </a:extLst>
              </p:cNvPr>
              <p:cNvGrpSpPr/>
              <p:nvPr/>
            </p:nvGrpSpPr>
            <p:grpSpPr>
              <a:xfrm>
                <a:off x="66888" y="1278046"/>
                <a:ext cx="6769007" cy="192657"/>
                <a:chOff x="-2076062" y="498750"/>
                <a:chExt cx="8850645" cy="251905"/>
              </a:xfrm>
              <a:grpFill/>
            </p:grpSpPr>
            <p:grpSp>
              <p:nvGrpSpPr>
                <p:cNvPr id="343" name="กลุ่ม 342">
                  <a:extLst>
                    <a:ext uri="{FF2B5EF4-FFF2-40B4-BE49-F238E27FC236}">
                      <a16:creationId xmlns:a16="http://schemas.microsoft.com/office/drawing/2014/main" id="{01114164-BBBF-4349-95B3-C98B4BB95116}"/>
                    </a:ext>
                  </a:extLst>
                </p:cNvPr>
                <p:cNvGrpSpPr/>
                <p:nvPr/>
              </p:nvGrpSpPr>
              <p:grpSpPr>
                <a:xfrm>
                  <a:off x="984846" y="535167"/>
                  <a:ext cx="5789737" cy="190580"/>
                  <a:chOff x="58958" y="282836"/>
                  <a:chExt cx="6724685" cy="221355"/>
                </a:xfrm>
                <a:grpFill/>
              </p:grpSpPr>
              <p:grpSp>
                <p:nvGrpSpPr>
                  <p:cNvPr id="358" name="กลุ่ม 357">
                    <a:extLst>
                      <a:ext uri="{FF2B5EF4-FFF2-40B4-BE49-F238E27FC236}">
                        <a16:creationId xmlns:a16="http://schemas.microsoft.com/office/drawing/2014/main" id="{6FFA6C90-1C36-406A-A084-062AE2F373C0}"/>
                      </a:ext>
                    </a:extLst>
                  </p:cNvPr>
                  <p:cNvGrpSpPr/>
                  <p:nvPr/>
                </p:nvGrpSpPr>
                <p:grpSpPr>
                  <a:xfrm>
                    <a:off x="604453" y="282836"/>
                    <a:ext cx="6179190" cy="213969"/>
                    <a:chOff x="37825" y="20447"/>
                    <a:chExt cx="6749955" cy="233733"/>
                  </a:xfrm>
                  <a:grpFill/>
                </p:grpSpPr>
                <p:sp>
                  <p:nvSpPr>
                    <p:cNvPr id="361" name="วงรี 360">
                      <a:extLst>
                        <a:ext uri="{FF2B5EF4-FFF2-40B4-BE49-F238E27FC236}">
                          <a16:creationId xmlns:a16="http://schemas.microsoft.com/office/drawing/2014/main" id="{51217311-270E-44D7-8430-8FE4CF652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2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62" name="วงรี 361">
                      <a:extLst>
                        <a:ext uri="{FF2B5EF4-FFF2-40B4-BE49-F238E27FC236}">
                          <a16:creationId xmlns:a16="http://schemas.microsoft.com/office/drawing/2014/main" id="{ABB53D02-B438-4115-8A3A-2A44949FD8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13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63" name="วงรี 362">
                      <a:extLst>
                        <a:ext uri="{FF2B5EF4-FFF2-40B4-BE49-F238E27FC236}">
                          <a16:creationId xmlns:a16="http://schemas.microsoft.com/office/drawing/2014/main" id="{2BDE5BF4-7A26-482A-A818-3AF365C39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45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64" name="วงรี 363">
                      <a:extLst>
                        <a:ext uri="{FF2B5EF4-FFF2-40B4-BE49-F238E27FC236}">
                          <a16:creationId xmlns:a16="http://schemas.microsoft.com/office/drawing/2014/main" id="{B3CE33E2-19D7-419F-9F02-A7041B3696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76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65" name="วงรี 364">
                      <a:extLst>
                        <a:ext uri="{FF2B5EF4-FFF2-40B4-BE49-F238E27FC236}">
                          <a16:creationId xmlns:a16="http://schemas.microsoft.com/office/drawing/2014/main" id="{310E42F7-92D5-47C8-9274-0227A1C8E1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08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66" name="วงรี 365">
                      <a:extLst>
                        <a:ext uri="{FF2B5EF4-FFF2-40B4-BE49-F238E27FC236}">
                          <a16:creationId xmlns:a16="http://schemas.microsoft.com/office/drawing/2014/main" id="{5F102922-1BF5-4FA4-A166-9947D4D958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439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67" name="วงรี 366">
                      <a:extLst>
                        <a:ext uri="{FF2B5EF4-FFF2-40B4-BE49-F238E27FC236}">
                          <a16:creationId xmlns:a16="http://schemas.microsoft.com/office/drawing/2014/main" id="{9FF1F752-F70B-4B28-94D4-D4A0D4048B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70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68" name="วงรี 367">
                      <a:extLst>
                        <a:ext uri="{FF2B5EF4-FFF2-40B4-BE49-F238E27FC236}">
                          <a16:creationId xmlns:a16="http://schemas.microsoft.com/office/drawing/2014/main" id="{69E0CE2F-D538-45D4-84F7-FC6E87C04E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102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69" name="วงรี 368">
                      <a:extLst>
                        <a:ext uri="{FF2B5EF4-FFF2-40B4-BE49-F238E27FC236}">
                          <a16:creationId xmlns:a16="http://schemas.microsoft.com/office/drawing/2014/main" id="{4A0769CB-FD0A-4247-86FD-C5F64C70F5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433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70" name="วงรี 369">
                      <a:extLst>
                        <a:ext uri="{FF2B5EF4-FFF2-40B4-BE49-F238E27FC236}">
                          <a16:creationId xmlns:a16="http://schemas.microsoft.com/office/drawing/2014/main" id="{1016FFF2-9186-4285-BC3E-58E6041E6D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765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71" name="วงรี 370">
                      <a:extLst>
                        <a:ext uri="{FF2B5EF4-FFF2-40B4-BE49-F238E27FC236}">
                          <a16:creationId xmlns:a16="http://schemas.microsoft.com/office/drawing/2014/main" id="{D91BB67A-743D-49E4-AEB2-C47AEB6267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096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72" name="วงรี 371">
                      <a:extLst>
                        <a:ext uri="{FF2B5EF4-FFF2-40B4-BE49-F238E27FC236}">
                          <a16:creationId xmlns:a16="http://schemas.microsoft.com/office/drawing/2014/main" id="{D24870C6-523F-441C-B3C9-F1CA4ABD5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427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73" name="วงรี 372">
                      <a:extLst>
                        <a:ext uri="{FF2B5EF4-FFF2-40B4-BE49-F238E27FC236}">
                          <a16:creationId xmlns:a16="http://schemas.microsoft.com/office/drawing/2014/main" id="{9EA1598F-3B8C-40F2-9CB5-AB44A4E95F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759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74" name="วงรี 373">
                      <a:extLst>
                        <a:ext uri="{FF2B5EF4-FFF2-40B4-BE49-F238E27FC236}">
                          <a16:creationId xmlns:a16="http://schemas.microsoft.com/office/drawing/2014/main" id="{B2A710F3-6263-496B-B7E7-28F5B1A69D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90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75" name="วงรี 374">
                      <a:extLst>
                        <a:ext uri="{FF2B5EF4-FFF2-40B4-BE49-F238E27FC236}">
                          <a16:creationId xmlns:a16="http://schemas.microsoft.com/office/drawing/2014/main" id="{8B782ED0-F8A1-4F1F-9897-2635950402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422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76" name="วงรี 375">
                      <a:extLst>
                        <a:ext uri="{FF2B5EF4-FFF2-40B4-BE49-F238E27FC236}">
                          <a16:creationId xmlns:a16="http://schemas.microsoft.com/office/drawing/2014/main" id="{4CB43F51-102E-4755-9E0A-D7804F20ED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753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77" name="วงรี 376">
                      <a:extLst>
                        <a:ext uri="{FF2B5EF4-FFF2-40B4-BE49-F238E27FC236}">
                          <a16:creationId xmlns:a16="http://schemas.microsoft.com/office/drawing/2014/main" id="{5609EC75-40E9-4E04-B372-CFD8E6BCB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084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78" name="วงรี 377">
                      <a:extLst>
                        <a:ext uri="{FF2B5EF4-FFF2-40B4-BE49-F238E27FC236}">
                          <a16:creationId xmlns:a16="http://schemas.microsoft.com/office/drawing/2014/main" id="{3406D54D-6BC9-4D74-B302-7F6781EBEB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416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79" name="วงรี 378">
                      <a:extLst>
                        <a:ext uri="{FF2B5EF4-FFF2-40B4-BE49-F238E27FC236}">
                          <a16:creationId xmlns:a16="http://schemas.microsoft.com/office/drawing/2014/main" id="{2B40A919-86AB-431A-A0BC-355F9DCCD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747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80" name="วงรี 379">
                      <a:extLst>
                        <a:ext uri="{FF2B5EF4-FFF2-40B4-BE49-F238E27FC236}">
                          <a16:creationId xmlns:a16="http://schemas.microsoft.com/office/drawing/2014/main" id="{F8800683-06F6-4823-B986-77782E243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079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81" name="วงรี 380">
                      <a:extLst>
                        <a:ext uri="{FF2B5EF4-FFF2-40B4-BE49-F238E27FC236}">
                          <a16:creationId xmlns:a16="http://schemas.microsoft.com/office/drawing/2014/main" id="{C78C29DB-FCF9-45BC-9329-A422EBDCD7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410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82" name="วงรี 381">
                      <a:extLst>
                        <a:ext uri="{FF2B5EF4-FFF2-40B4-BE49-F238E27FC236}">
                          <a16:creationId xmlns:a16="http://schemas.microsoft.com/office/drawing/2014/main" id="{9F0C5CFC-D0F2-43A6-85F8-9E62EC9C11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741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83" name="วงรี 382">
                      <a:extLst>
                        <a:ext uri="{FF2B5EF4-FFF2-40B4-BE49-F238E27FC236}">
                          <a16:creationId xmlns:a16="http://schemas.microsoft.com/office/drawing/2014/main" id="{144E4A05-0A81-434D-B805-D6A91D03C9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73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84" name="วงรี 383">
                      <a:extLst>
                        <a:ext uri="{FF2B5EF4-FFF2-40B4-BE49-F238E27FC236}">
                          <a16:creationId xmlns:a16="http://schemas.microsoft.com/office/drawing/2014/main" id="{88A66568-7E19-4CE7-9CD7-D1D9E06DCE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404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359" name="วงรี 358">
                    <a:extLst>
                      <a:ext uri="{FF2B5EF4-FFF2-40B4-BE49-F238E27FC236}">
                        <a16:creationId xmlns:a16="http://schemas.microsoft.com/office/drawing/2014/main" id="{15734EF2-2B02-47F4-8B78-CBA9DAB87437}"/>
                      </a:ext>
                    </a:extLst>
                  </p:cNvPr>
                  <p:cNvSpPr/>
                  <p:nvPr/>
                </p:nvSpPr>
                <p:spPr>
                  <a:xfrm>
                    <a:off x="333714" y="286535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360" name="วงรี 359">
                    <a:extLst>
                      <a:ext uri="{FF2B5EF4-FFF2-40B4-BE49-F238E27FC236}">
                        <a16:creationId xmlns:a16="http://schemas.microsoft.com/office/drawing/2014/main" id="{5A1959DC-CF2A-4E8B-9F33-3E180BFFAA8E}"/>
                      </a:ext>
                    </a:extLst>
                  </p:cNvPr>
                  <p:cNvSpPr/>
                  <p:nvPr/>
                </p:nvSpPr>
                <p:spPr>
                  <a:xfrm>
                    <a:off x="58958" y="290222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344" name="วงรี 343">
                  <a:extLst>
                    <a:ext uri="{FF2B5EF4-FFF2-40B4-BE49-F238E27FC236}">
                      <a16:creationId xmlns:a16="http://schemas.microsoft.com/office/drawing/2014/main" id="{68AB56CC-462D-4CAA-8895-78715A54D76B}"/>
                    </a:ext>
                  </a:extLst>
                </p:cNvPr>
                <p:cNvSpPr/>
                <p:nvPr/>
              </p:nvSpPr>
              <p:spPr>
                <a:xfrm>
                  <a:off x="743298" y="546625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45" name="วงรี 344">
                  <a:extLst>
                    <a:ext uri="{FF2B5EF4-FFF2-40B4-BE49-F238E27FC236}">
                      <a16:creationId xmlns:a16="http://schemas.microsoft.com/office/drawing/2014/main" id="{650DD384-8396-42D0-87ED-899CFB02357D}"/>
                    </a:ext>
                  </a:extLst>
                </p:cNvPr>
                <p:cNvSpPr/>
                <p:nvPr/>
              </p:nvSpPr>
              <p:spPr>
                <a:xfrm>
                  <a:off x="521802" y="553228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46" name="วงรี 345">
                  <a:extLst>
                    <a:ext uri="{FF2B5EF4-FFF2-40B4-BE49-F238E27FC236}">
                      <a16:creationId xmlns:a16="http://schemas.microsoft.com/office/drawing/2014/main" id="{8BDF2C82-4025-425D-AF01-3759BC0F4840}"/>
                    </a:ext>
                  </a:extLst>
                </p:cNvPr>
                <p:cNvSpPr/>
                <p:nvPr/>
              </p:nvSpPr>
              <p:spPr>
                <a:xfrm>
                  <a:off x="300306" y="559831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47" name="วงรี 346">
                  <a:extLst>
                    <a:ext uri="{FF2B5EF4-FFF2-40B4-BE49-F238E27FC236}">
                      <a16:creationId xmlns:a16="http://schemas.microsoft.com/office/drawing/2014/main" id="{DC981059-DD21-41F8-A10D-4D51967469B7}"/>
                    </a:ext>
                  </a:extLst>
                </p:cNvPr>
                <p:cNvSpPr/>
                <p:nvPr/>
              </p:nvSpPr>
              <p:spPr>
                <a:xfrm>
                  <a:off x="78810" y="56643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48" name="วงรี 347">
                  <a:extLst>
                    <a:ext uri="{FF2B5EF4-FFF2-40B4-BE49-F238E27FC236}">
                      <a16:creationId xmlns:a16="http://schemas.microsoft.com/office/drawing/2014/main" id="{C32632E5-89B6-4511-9548-E2AF69630FFA}"/>
                    </a:ext>
                  </a:extLst>
                </p:cNvPr>
                <p:cNvSpPr/>
                <p:nvPr/>
              </p:nvSpPr>
              <p:spPr>
                <a:xfrm>
                  <a:off x="-147404" y="55983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49" name="วงรี 348">
                  <a:extLst>
                    <a:ext uri="{FF2B5EF4-FFF2-40B4-BE49-F238E27FC236}">
                      <a16:creationId xmlns:a16="http://schemas.microsoft.com/office/drawing/2014/main" id="{2E7156C4-5E2A-4D2C-8751-7FA651F0A7A0}"/>
                    </a:ext>
                  </a:extLst>
                </p:cNvPr>
                <p:cNvSpPr/>
                <p:nvPr/>
              </p:nvSpPr>
              <p:spPr>
                <a:xfrm>
                  <a:off x="-373618" y="553228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50" name="วงรี 349">
                  <a:extLst>
                    <a:ext uri="{FF2B5EF4-FFF2-40B4-BE49-F238E27FC236}">
                      <a16:creationId xmlns:a16="http://schemas.microsoft.com/office/drawing/2014/main" id="{7B6D99F9-8ECA-4966-8993-137D2074EEE4}"/>
                    </a:ext>
                  </a:extLst>
                </p:cNvPr>
                <p:cNvSpPr/>
                <p:nvPr/>
              </p:nvSpPr>
              <p:spPr>
                <a:xfrm>
                  <a:off x="-599832" y="546624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51" name="วงรี 350">
                  <a:extLst>
                    <a:ext uri="{FF2B5EF4-FFF2-40B4-BE49-F238E27FC236}">
                      <a16:creationId xmlns:a16="http://schemas.microsoft.com/office/drawing/2014/main" id="{CA6B5C30-FC86-40BC-AFC1-735C38DB1499}"/>
                    </a:ext>
                  </a:extLst>
                </p:cNvPr>
                <p:cNvSpPr/>
                <p:nvPr/>
              </p:nvSpPr>
              <p:spPr>
                <a:xfrm>
                  <a:off x="-826046" y="54002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52" name="วงรี 351">
                  <a:extLst>
                    <a:ext uri="{FF2B5EF4-FFF2-40B4-BE49-F238E27FC236}">
                      <a16:creationId xmlns:a16="http://schemas.microsoft.com/office/drawing/2014/main" id="{55532860-463F-41D8-B79F-E3625BBCB177}"/>
                    </a:ext>
                  </a:extLst>
                </p:cNvPr>
                <p:cNvSpPr/>
                <p:nvPr/>
              </p:nvSpPr>
              <p:spPr>
                <a:xfrm>
                  <a:off x="-1034382" y="53314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53" name="วงรี 352">
                  <a:extLst>
                    <a:ext uri="{FF2B5EF4-FFF2-40B4-BE49-F238E27FC236}">
                      <a16:creationId xmlns:a16="http://schemas.microsoft.com/office/drawing/2014/main" id="{E25F75E2-95D9-4071-8FE5-97B0CCE141F2}"/>
                    </a:ext>
                  </a:extLst>
                </p:cNvPr>
                <p:cNvSpPr/>
                <p:nvPr/>
              </p:nvSpPr>
              <p:spPr>
                <a:xfrm>
                  <a:off x="-1242718" y="526266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54" name="วงรี 353">
                  <a:extLst>
                    <a:ext uri="{FF2B5EF4-FFF2-40B4-BE49-F238E27FC236}">
                      <a16:creationId xmlns:a16="http://schemas.microsoft.com/office/drawing/2014/main" id="{90C1948A-7AA1-4931-8473-8256053A1437}"/>
                    </a:ext>
                  </a:extLst>
                </p:cNvPr>
                <p:cNvSpPr/>
                <p:nvPr/>
              </p:nvSpPr>
              <p:spPr>
                <a:xfrm>
                  <a:off x="-1451054" y="519387"/>
                  <a:ext cx="184220" cy="1842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55" name="วงรี 354">
                  <a:extLst>
                    <a:ext uri="{FF2B5EF4-FFF2-40B4-BE49-F238E27FC236}">
                      <a16:creationId xmlns:a16="http://schemas.microsoft.com/office/drawing/2014/main" id="{F2D5CA12-6E32-4D0B-8364-7667BF9DCF6E}"/>
                    </a:ext>
                  </a:extLst>
                </p:cNvPr>
                <p:cNvSpPr/>
                <p:nvPr/>
              </p:nvSpPr>
              <p:spPr>
                <a:xfrm>
                  <a:off x="-1659390" y="512508"/>
                  <a:ext cx="184220" cy="1842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56" name="วงรี 355">
                  <a:extLst>
                    <a:ext uri="{FF2B5EF4-FFF2-40B4-BE49-F238E27FC236}">
                      <a16:creationId xmlns:a16="http://schemas.microsoft.com/office/drawing/2014/main" id="{620C2E3C-6210-41F1-B4EA-261D2EB9CB0A}"/>
                    </a:ext>
                  </a:extLst>
                </p:cNvPr>
                <p:cNvSpPr/>
                <p:nvPr/>
              </p:nvSpPr>
              <p:spPr>
                <a:xfrm>
                  <a:off x="-1867726" y="505629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57" name="วงรี 356">
                  <a:extLst>
                    <a:ext uri="{FF2B5EF4-FFF2-40B4-BE49-F238E27FC236}">
                      <a16:creationId xmlns:a16="http://schemas.microsoft.com/office/drawing/2014/main" id="{F157B65B-FCC2-4973-AAEC-83DC4F3F22E4}"/>
                    </a:ext>
                  </a:extLst>
                </p:cNvPr>
                <p:cNvSpPr/>
                <p:nvPr/>
              </p:nvSpPr>
              <p:spPr>
                <a:xfrm>
                  <a:off x="-2076062" y="498750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300" name="กลุ่ม 299">
                <a:extLst>
                  <a:ext uri="{FF2B5EF4-FFF2-40B4-BE49-F238E27FC236}">
                    <a16:creationId xmlns:a16="http://schemas.microsoft.com/office/drawing/2014/main" id="{3E659F37-018D-440A-BECF-C6BCF01F8857}"/>
                  </a:ext>
                </a:extLst>
              </p:cNvPr>
              <p:cNvGrpSpPr/>
              <p:nvPr/>
            </p:nvGrpSpPr>
            <p:grpSpPr>
              <a:xfrm>
                <a:off x="53089" y="1509556"/>
                <a:ext cx="6769007" cy="192657"/>
                <a:chOff x="-2076062" y="498750"/>
                <a:chExt cx="8850645" cy="251905"/>
              </a:xfrm>
              <a:grpFill/>
            </p:grpSpPr>
            <p:grpSp>
              <p:nvGrpSpPr>
                <p:cNvPr id="301" name="กลุ่ม 300">
                  <a:extLst>
                    <a:ext uri="{FF2B5EF4-FFF2-40B4-BE49-F238E27FC236}">
                      <a16:creationId xmlns:a16="http://schemas.microsoft.com/office/drawing/2014/main" id="{FAB99362-5231-49E6-8C55-ECD97DF0668A}"/>
                    </a:ext>
                  </a:extLst>
                </p:cNvPr>
                <p:cNvGrpSpPr/>
                <p:nvPr/>
              </p:nvGrpSpPr>
              <p:grpSpPr>
                <a:xfrm>
                  <a:off x="984846" y="535167"/>
                  <a:ext cx="5789737" cy="190580"/>
                  <a:chOff x="58958" y="282836"/>
                  <a:chExt cx="6724685" cy="221355"/>
                </a:xfrm>
                <a:grpFill/>
              </p:grpSpPr>
              <p:grpSp>
                <p:nvGrpSpPr>
                  <p:cNvPr id="316" name="กลุ่ม 315">
                    <a:extLst>
                      <a:ext uri="{FF2B5EF4-FFF2-40B4-BE49-F238E27FC236}">
                        <a16:creationId xmlns:a16="http://schemas.microsoft.com/office/drawing/2014/main" id="{60198216-A1E1-4409-A27B-B2E1ADEB655A}"/>
                      </a:ext>
                    </a:extLst>
                  </p:cNvPr>
                  <p:cNvGrpSpPr/>
                  <p:nvPr/>
                </p:nvGrpSpPr>
                <p:grpSpPr>
                  <a:xfrm>
                    <a:off x="604453" y="282836"/>
                    <a:ext cx="6179190" cy="213969"/>
                    <a:chOff x="37825" y="20447"/>
                    <a:chExt cx="6749955" cy="233733"/>
                  </a:xfrm>
                  <a:grpFill/>
                </p:grpSpPr>
                <p:sp>
                  <p:nvSpPr>
                    <p:cNvPr id="319" name="วงรี 318">
                      <a:extLst>
                        <a:ext uri="{FF2B5EF4-FFF2-40B4-BE49-F238E27FC236}">
                          <a16:creationId xmlns:a16="http://schemas.microsoft.com/office/drawing/2014/main" id="{1E5BEE93-B1DE-40DD-A3E8-184B22F35D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2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20" name="วงรี 319">
                      <a:extLst>
                        <a:ext uri="{FF2B5EF4-FFF2-40B4-BE49-F238E27FC236}">
                          <a16:creationId xmlns:a16="http://schemas.microsoft.com/office/drawing/2014/main" id="{29DCE30B-17B8-4085-BB8E-EFE6AA917D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13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21" name="วงรี 320">
                      <a:extLst>
                        <a:ext uri="{FF2B5EF4-FFF2-40B4-BE49-F238E27FC236}">
                          <a16:creationId xmlns:a16="http://schemas.microsoft.com/office/drawing/2014/main" id="{A77AC842-8A24-4E79-9AF0-954800C5AD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45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22" name="วงรี 321">
                      <a:extLst>
                        <a:ext uri="{FF2B5EF4-FFF2-40B4-BE49-F238E27FC236}">
                          <a16:creationId xmlns:a16="http://schemas.microsoft.com/office/drawing/2014/main" id="{557A52F1-A548-41CC-8C96-BE7D3A6BC5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76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23" name="วงรี 322">
                      <a:extLst>
                        <a:ext uri="{FF2B5EF4-FFF2-40B4-BE49-F238E27FC236}">
                          <a16:creationId xmlns:a16="http://schemas.microsoft.com/office/drawing/2014/main" id="{2702EE3B-9D7A-491A-BE0F-5158DFDF30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08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24" name="วงรี 323">
                      <a:extLst>
                        <a:ext uri="{FF2B5EF4-FFF2-40B4-BE49-F238E27FC236}">
                          <a16:creationId xmlns:a16="http://schemas.microsoft.com/office/drawing/2014/main" id="{9B45B4EF-4E7F-4E18-9BD7-90EF48A23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439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25" name="วงรี 324">
                      <a:extLst>
                        <a:ext uri="{FF2B5EF4-FFF2-40B4-BE49-F238E27FC236}">
                          <a16:creationId xmlns:a16="http://schemas.microsoft.com/office/drawing/2014/main" id="{DC8498EC-55EB-4A6F-B9A4-295C794746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70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26" name="วงรี 325">
                      <a:extLst>
                        <a:ext uri="{FF2B5EF4-FFF2-40B4-BE49-F238E27FC236}">
                          <a16:creationId xmlns:a16="http://schemas.microsoft.com/office/drawing/2014/main" id="{E4065A6B-844A-44CE-9346-8988B4020D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102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27" name="วงรี 326">
                      <a:extLst>
                        <a:ext uri="{FF2B5EF4-FFF2-40B4-BE49-F238E27FC236}">
                          <a16:creationId xmlns:a16="http://schemas.microsoft.com/office/drawing/2014/main" id="{970E5FCD-19DA-4B4C-B898-346115E08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433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28" name="วงรี 327">
                      <a:extLst>
                        <a:ext uri="{FF2B5EF4-FFF2-40B4-BE49-F238E27FC236}">
                          <a16:creationId xmlns:a16="http://schemas.microsoft.com/office/drawing/2014/main" id="{C3754E96-A632-4C7C-B28D-EBF423BFFB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765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29" name="วงรี 328">
                      <a:extLst>
                        <a:ext uri="{FF2B5EF4-FFF2-40B4-BE49-F238E27FC236}">
                          <a16:creationId xmlns:a16="http://schemas.microsoft.com/office/drawing/2014/main" id="{6CE30F81-89A9-41F1-AEF0-C737F95016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096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30" name="วงรี 329">
                      <a:extLst>
                        <a:ext uri="{FF2B5EF4-FFF2-40B4-BE49-F238E27FC236}">
                          <a16:creationId xmlns:a16="http://schemas.microsoft.com/office/drawing/2014/main" id="{C1CC9DC3-3407-495C-AC9F-C8C4A991E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427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31" name="วงรี 330">
                      <a:extLst>
                        <a:ext uri="{FF2B5EF4-FFF2-40B4-BE49-F238E27FC236}">
                          <a16:creationId xmlns:a16="http://schemas.microsoft.com/office/drawing/2014/main" id="{3627209B-B21F-4E5C-896E-D89DEAA6EF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759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32" name="วงรี 331">
                      <a:extLst>
                        <a:ext uri="{FF2B5EF4-FFF2-40B4-BE49-F238E27FC236}">
                          <a16:creationId xmlns:a16="http://schemas.microsoft.com/office/drawing/2014/main" id="{D12B64A2-FD95-4E89-9326-47F72C1915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90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33" name="วงรี 332">
                      <a:extLst>
                        <a:ext uri="{FF2B5EF4-FFF2-40B4-BE49-F238E27FC236}">
                          <a16:creationId xmlns:a16="http://schemas.microsoft.com/office/drawing/2014/main" id="{64C0EC54-1916-418D-A04F-C8EE8EEE55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422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34" name="วงรี 333">
                      <a:extLst>
                        <a:ext uri="{FF2B5EF4-FFF2-40B4-BE49-F238E27FC236}">
                          <a16:creationId xmlns:a16="http://schemas.microsoft.com/office/drawing/2014/main" id="{8E448358-CC1D-4524-A0C9-06B03D15F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753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35" name="วงรี 334">
                      <a:extLst>
                        <a:ext uri="{FF2B5EF4-FFF2-40B4-BE49-F238E27FC236}">
                          <a16:creationId xmlns:a16="http://schemas.microsoft.com/office/drawing/2014/main" id="{572E4524-0B5B-4CBF-9101-B9EA7C8AE9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084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36" name="วงรี 335">
                      <a:extLst>
                        <a:ext uri="{FF2B5EF4-FFF2-40B4-BE49-F238E27FC236}">
                          <a16:creationId xmlns:a16="http://schemas.microsoft.com/office/drawing/2014/main" id="{15793C09-BA8A-4EDA-92B3-48FE4063A3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416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37" name="วงรี 336">
                      <a:extLst>
                        <a:ext uri="{FF2B5EF4-FFF2-40B4-BE49-F238E27FC236}">
                          <a16:creationId xmlns:a16="http://schemas.microsoft.com/office/drawing/2014/main" id="{AD76D070-8E6B-4033-9A41-ECB0A9555E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747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38" name="วงรี 337">
                      <a:extLst>
                        <a:ext uri="{FF2B5EF4-FFF2-40B4-BE49-F238E27FC236}">
                          <a16:creationId xmlns:a16="http://schemas.microsoft.com/office/drawing/2014/main" id="{506D6481-0252-4D95-91F9-56DED5B66B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079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39" name="วงรี 338">
                      <a:extLst>
                        <a:ext uri="{FF2B5EF4-FFF2-40B4-BE49-F238E27FC236}">
                          <a16:creationId xmlns:a16="http://schemas.microsoft.com/office/drawing/2014/main" id="{8FB10FA7-51C6-4456-9060-B86C0AF959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410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40" name="วงรี 339">
                      <a:extLst>
                        <a:ext uri="{FF2B5EF4-FFF2-40B4-BE49-F238E27FC236}">
                          <a16:creationId xmlns:a16="http://schemas.microsoft.com/office/drawing/2014/main" id="{926D5490-83F5-44AE-B1B5-D84EE0EC1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741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41" name="วงรี 340">
                      <a:extLst>
                        <a:ext uri="{FF2B5EF4-FFF2-40B4-BE49-F238E27FC236}">
                          <a16:creationId xmlns:a16="http://schemas.microsoft.com/office/drawing/2014/main" id="{E3126B9C-38C0-427B-8198-32DE7B112E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73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342" name="วงรี 341">
                      <a:extLst>
                        <a:ext uri="{FF2B5EF4-FFF2-40B4-BE49-F238E27FC236}">
                          <a16:creationId xmlns:a16="http://schemas.microsoft.com/office/drawing/2014/main" id="{695FF8A4-8CD9-4E56-ABC9-BF23BEC54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404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317" name="วงรี 316">
                    <a:extLst>
                      <a:ext uri="{FF2B5EF4-FFF2-40B4-BE49-F238E27FC236}">
                        <a16:creationId xmlns:a16="http://schemas.microsoft.com/office/drawing/2014/main" id="{2ED6A29B-0CFF-4860-8774-3C1D14CE7CFB}"/>
                      </a:ext>
                    </a:extLst>
                  </p:cNvPr>
                  <p:cNvSpPr/>
                  <p:nvPr/>
                </p:nvSpPr>
                <p:spPr>
                  <a:xfrm>
                    <a:off x="333714" y="286535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318" name="วงรี 317">
                    <a:extLst>
                      <a:ext uri="{FF2B5EF4-FFF2-40B4-BE49-F238E27FC236}">
                        <a16:creationId xmlns:a16="http://schemas.microsoft.com/office/drawing/2014/main" id="{04B62450-537A-4CF6-9286-469EDB1A5018}"/>
                      </a:ext>
                    </a:extLst>
                  </p:cNvPr>
                  <p:cNvSpPr/>
                  <p:nvPr/>
                </p:nvSpPr>
                <p:spPr>
                  <a:xfrm>
                    <a:off x="58958" y="290222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302" name="วงรี 301">
                  <a:extLst>
                    <a:ext uri="{FF2B5EF4-FFF2-40B4-BE49-F238E27FC236}">
                      <a16:creationId xmlns:a16="http://schemas.microsoft.com/office/drawing/2014/main" id="{6B7BD31F-B6B4-4DB7-A041-22B5493E3D57}"/>
                    </a:ext>
                  </a:extLst>
                </p:cNvPr>
                <p:cNvSpPr/>
                <p:nvPr/>
              </p:nvSpPr>
              <p:spPr>
                <a:xfrm>
                  <a:off x="743298" y="546625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03" name="วงรี 302">
                  <a:extLst>
                    <a:ext uri="{FF2B5EF4-FFF2-40B4-BE49-F238E27FC236}">
                      <a16:creationId xmlns:a16="http://schemas.microsoft.com/office/drawing/2014/main" id="{C4FF80FB-0FC3-4B32-89BF-6841650C97C0}"/>
                    </a:ext>
                  </a:extLst>
                </p:cNvPr>
                <p:cNvSpPr/>
                <p:nvPr/>
              </p:nvSpPr>
              <p:spPr>
                <a:xfrm>
                  <a:off x="521802" y="553228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04" name="วงรี 303">
                  <a:extLst>
                    <a:ext uri="{FF2B5EF4-FFF2-40B4-BE49-F238E27FC236}">
                      <a16:creationId xmlns:a16="http://schemas.microsoft.com/office/drawing/2014/main" id="{18AAC849-5E04-43CA-B4DE-987ACA44ACC6}"/>
                    </a:ext>
                  </a:extLst>
                </p:cNvPr>
                <p:cNvSpPr/>
                <p:nvPr/>
              </p:nvSpPr>
              <p:spPr>
                <a:xfrm>
                  <a:off x="300306" y="559831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05" name="วงรี 304">
                  <a:extLst>
                    <a:ext uri="{FF2B5EF4-FFF2-40B4-BE49-F238E27FC236}">
                      <a16:creationId xmlns:a16="http://schemas.microsoft.com/office/drawing/2014/main" id="{01ED8FB0-34E3-4688-B6BC-A6EACDEFD4FD}"/>
                    </a:ext>
                  </a:extLst>
                </p:cNvPr>
                <p:cNvSpPr/>
                <p:nvPr/>
              </p:nvSpPr>
              <p:spPr>
                <a:xfrm>
                  <a:off x="78810" y="56643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06" name="วงรี 305">
                  <a:extLst>
                    <a:ext uri="{FF2B5EF4-FFF2-40B4-BE49-F238E27FC236}">
                      <a16:creationId xmlns:a16="http://schemas.microsoft.com/office/drawing/2014/main" id="{949EA464-48F2-4149-9C79-C31E188055EE}"/>
                    </a:ext>
                  </a:extLst>
                </p:cNvPr>
                <p:cNvSpPr/>
                <p:nvPr/>
              </p:nvSpPr>
              <p:spPr>
                <a:xfrm>
                  <a:off x="-147404" y="55983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07" name="วงรี 306">
                  <a:extLst>
                    <a:ext uri="{FF2B5EF4-FFF2-40B4-BE49-F238E27FC236}">
                      <a16:creationId xmlns:a16="http://schemas.microsoft.com/office/drawing/2014/main" id="{E2C4DC05-9DC5-488C-919D-3861FAB0D313}"/>
                    </a:ext>
                  </a:extLst>
                </p:cNvPr>
                <p:cNvSpPr/>
                <p:nvPr/>
              </p:nvSpPr>
              <p:spPr>
                <a:xfrm>
                  <a:off x="-373618" y="553228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08" name="วงรี 307">
                  <a:extLst>
                    <a:ext uri="{FF2B5EF4-FFF2-40B4-BE49-F238E27FC236}">
                      <a16:creationId xmlns:a16="http://schemas.microsoft.com/office/drawing/2014/main" id="{8092240F-066A-4853-8D87-EAE48052A59C}"/>
                    </a:ext>
                  </a:extLst>
                </p:cNvPr>
                <p:cNvSpPr/>
                <p:nvPr/>
              </p:nvSpPr>
              <p:spPr>
                <a:xfrm>
                  <a:off x="-599832" y="546624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09" name="วงรี 308">
                  <a:extLst>
                    <a:ext uri="{FF2B5EF4-FFF2-40B4-BE49-F238E27FC236}">
                      <a16:creationId xmlns:a16="http://schemas.microsoft.com/office/drawing/2014/main" id="{09FC0CE3-E955-45E8-B724-52E2BF0DAF28}"/>
                    </a:ext>
                  </a:extLst>
                </p:cNvPr>
                <p:cNvSpPr/>
                <p:nvPr/>
              </p:nvSpPr>
              <p:spPr>
                <a:xfrm>
                  <a:off x="-826046" y="54002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10" name="วงรี 309">
                  <a:extLst>
                    <a:ext uri="{FF2B5EF4-FFF2-40B4-BE49-F238E27FC236}">
                      <a16:creationId xmlns:a16="http://schemas.microsoft.com/office/drawing/2014/main" id="{D2B2886B-670B-4731-9931-1A61C5829639}"/>
                    </a:ext>
                  </a:extLst>
                </p:cNvPr>
                <p:cNvSpPr/>
                <p:nvPr/>
              </p:nvSpPr>
              <p:spPr>
                <a:xfrm>
                  <a:off x="-1034382" y="53314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11" name="วงรี 310">
                  <a:extLst>
                    <a:ext uri="{FF2B5EF4-FFF2-40B4-BE49-F238E27FC236}">
                      <a16:creationId xmlns:a16="http://schemas.microsoft.com/office/drawing/2014/main" id="{C7029EA1-19EA-4B5F-B7F2-119FA43F5AF5}"/>
                    </a:ext>
                  </a:extLst>
                </p:cNvPr>
                <p:cNvSpPr/>
                <p:nvPr/>
              </p:nvSpPr>
              <p:spPr>
                <a:xfrm>
                  <a:off x="-1242718" y="526266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12" name="วงรี 311">
                  <a:extLst>
                    <a:ext uri="{FF2B5EF4-FFF2-40B4-BE49-F238E27FC236}">
                      <a16:creationId xmlns:a16="http://schemas.microsoft.com/office/drawing/2014/main" id="{FD7103C8-109D-435C-B683-911EAB8FB4CA}"/>
                    </a:ext>
                  </a:extLst>
                </p:cNvPr>
                <p:cNvSpPr/>
                <p:nvPr/>
              </p:nvSpPr>
              <p:spPr>
                <a:xfrm>
                  <a:off x="-1451054" y="519387"/>
                  <a:ext cx="184220" cy="1842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13" name="วงรี 312">
                  <a:extLst>
                    <a:ext uri="{FF2B5EF4-FFF2-40B4-BE49-F238E27FC236}">
                      <a16:creationId xmlns:a16="http://schemas.microsoft.com/office/drawing/2014/main" id="{CA32422A-37FA-4873-92D2-41F9C0642AE0}"/>
                    </a:ext>
                  </a:extLst>
                </p:cNvPr>
                <p:cNvSpPr/>
                <p:nvPr/>
              </p:nvSpPr>
              <p:spPr>
                <a:xfrm>
                  <a:off x="-1659390" y="512508"/>
                  <a:ext cx="184220" cy="1842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14" name="วงรี 313">
                  <a:extLst>
                    <a:ext uri="{FF2B5EF4-FFF2-40B4-BE49-F238E27FC236}">
                      <a16:creationId xmlns:a16="http://schemas.microsoft.com/office/drawing/2014/main" id="{AEE82837-3EF6-424A-ADBC-D32F1D1B1947}"/>
                    </a:ext>
                  </a:extLst>
                </p:cNvPr>
                <p:cNvSpPr/>
                <p:nvPr/>
              </p:nvSpPr>
              <p:spPr>
                <a:xfrm>
                  <a:off x="-1867726" y="505629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15" name="วงรี 314">
                  <a:extLst>
                    <a:ext uri="{FF2B5EF4-FFF2-40B4-BE49-F238E27FC236}">
                      <a16:creationId xmlns:a16="http://schemas.microsoft.com/office/drawing/2014/main" id="{78F5AFEA-6A5E-48DC-9DCE-B62FC29F7084}"/>
                    </a:ext>
                  </a:extLst>
                </p:cNvPr>
                <p:cNvSpPr/>
                <p:nvPr/>
              </p:nvSpPr>
              <p:spPr>
                <a:xfrm>
                  <a:off x="-2076062" y="498750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4" name="กลุ่ม 3">
              <a:extLst>
                <a:ext uri="{FF2B5EF4-FFF2-40B4-BE49-F238E27FC236}">
                  <a16:creationId xmlns:a16="http://schemas.microsoft.com/office/drawing/2014/main" id="{85708A38-8ABF-4D7B-A7AF-FFF8F0C3EE78}"/>
                </a:ext>
              </a:extLst>
            </p:cNvPr>
            <p:cNvGrpSpPr/>
            <p:nvPr/>
          </p:nvGrpSpPr>
          <p:grpSpPr>
            <a:xfrm>
              <a:off x="-87678" y="-140914"/>
              <a:ext cx="7062222" cy="1681766"/>
              <a:chOff x="37825" y="20447"/>
              <a:chExt cx="6798070" cy="1681766"/>
            </a:xfrm>
            <a:gradFill>
              <a:gsLst>
                <a:gs pos="1000">
                  <a:schemeClr val="bg1">
                    <a:lumMod val="75000"/>
                    <a:alpha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p:grpSpPr>
          <p:grpSp>
            <p:nvGrpSpPr>
              <p:cNvPr id="48" name="กลุ่ม 47">
                <a:extLst>
                  <a:ext uri="{FF2B5EF4-FFF2-40B4-BE49-F238E27FC236}">
                    <a16:creationId xmlns:a16="http://schemas.microsoft.com/office/drawing/2014/main" id="{0AF9DCA9-8B05-473E-AC7F-2E0CC009E1B0}"/>
                  </a:ext>
                </a:extLst>
              </p:cNvPr>
              <p:cNvGrpSpPr/>
              <p:nvPr/>
            </p:nvGrpSpPr>
            <p:grpSpPr>
              <a:xfrm>
                <a:off x="37825" y="20447"/>
                <a:ext cx="6749955" cy="233733"/>
                <a:chOff x="37825" y="20447"/>
                <a:chExt cx="6749955" cy="233733"/>
              </a:xfrm>
              <a:grpFill/>
            </p:grpSpPr>
            <p:sp>
              <p:nvSpPr>
                <p:cNvPr id="270" name="วงรี 269">
                  <a:extLst>
                    <a:ext uri="{FF2B5EF4-FFF2-40B4-BE49-F238E27FC236}">
                      <a16:creationId xmlns:a16="http://schemas.microsoft.com/office/drawing/2014/main" id="{2E5E9586-9827-439A-AB59-3276D8DDF412}"/>
                    </a:ext>
                  </a:extLst>
                </p:cNvPr>
                <p:cNvSpPr/>
                <p:nvPr/>
              </p:nvSpPr>
              <p:spPr>
                <a:xfrm>
                  <a:off x="37825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71" name="วงรี 270">
                  <a:extLst>
                    <a:ext uri="{FF2B5EF4-FFF2-40B4-BE49-F238E27FC236}">
                      <a16:creationId xmlns:a16="http://schemas.microsoft.com/office/drawing/2014/main" id="{2F168405-6C69-4BE4-9FB8-A20F3668403B}"/>
                    </a:ext>
                  </a:extLst>
                </p:cNvPr>
                <p:cNvSpPr/>
                <p:nvPr/>
              </p:nvSpPr>
              <p:spPr>
                <a:xfrm>
                  <a:off x="321139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72" name="วงรี 271">
                  <a:extLst>
                    <a:ext uri="{FF2B5EF4-FFF2-40B4-BE49-F238E27FC236}">
                      <a16:creationId xmlns:a16="http://schemas.microsoft.com/office/drawing/2014/main" id="{58EBC6E5-5EF2-4211-89A3-B64F42E6387A}"/>
                    </a:ext>
                  </a:extLst>
                </p:cNvPr>
                <p:cNvSpPr/>
                <p:nvPr/>
              </p:nvSpPr>
              <p:spPr>
                <a:xfrm>
                  <a:off x="604453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73" name="วงรี 272">
                  <a:extLst>
                    <a:ext uri="{FF2B5EF4-FFF2-40B4-BE49-F238E27FC236}">
                      <a16:creationId xmlns:a16="http://schemas.microsoft.com/office/drawing/2014/main" id="{C0460042-DE67-41C8-BC41-7E4CF025260D}"/>
                    </a:ext>
                  </a:extLst>
                </p:cNvPr>
                <p:cNvSpPr/>
                <p:nvPr/>
              </p:nvSpPr>
              <p:spPr>
                <a:xfrm>
                  <a:off x="887767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74" name="วงรี 273">
                  <a:extLst>
                    <a:ext uri="{FF2B5EF4-FFF2-40B4-BE49-F238E27FC236}">
                      <a16:creationId xmlns:a16="http://schemas.microsoft.com/office/drawing/2014/main" id="{26AFCA0A-DB60-4E15-8B27-A936C4BD5DF6}"/>
                    </a:ext>
                  </a:extLst>
                </p:cNvPr>
                <p:cNvSpPr/>
                <p:nvPr/>
              </p:nvSpPr>
              <p:spPr>
                <a:xfrm>
                  <a:off x="1171081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75" name="วงรี 274">
                  <a:extLst>
                    <a:ext uri="{FF2B5EF4-FFF2-40B4-BE49-F238E27FC236}">
                      <a16:creationId xmlns:a16="http://schemas.microsoft.com/office/drawing/2014/main" id="{B05D20F2-7742-4156-B1A6-3CA9133A1C23}"/>
                    </a:ext>
                  </a:extLst>
                </p:cNvPr>
                <p:cNvSpPr/>
                <p:nvPr/>
              </p:nvSpPr>
              <p:spPr>
                <a:xfrm>
                  <a:off x="1454395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76" name="วงรี 275">
                  <a:extLst>
                    <a:ext uri="{FF2B5EF4-FFF2-40B4-BE49-F238E27FC236}">
                      <a16:creationId xmlns:a16="http://schemas.microsoft.com/office/drawing/2014/main" id="{701B3D91-AE32-4483-9EF0-D317ABDC8DE5}"/>
                    </a:ext>
                  </a:extLst>
                </p:cNvPr>
                <p:cNvSpPr/>
                <p:nvPr/>
              </p:nvSpPr>
              <p:spPr>
                <a:xfrm>
                  <a:off x="1737709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77" name="วงรี 276">
                  <a:extLst>
                    <a:ext uri="{FF2B5EF4-FFF2-40B4-BE49-F238E27FC236}">
                      <a16:creationId xmlns:a16="http://schemas.microsoft.com/office/drawing/2014/main" id="{396D8A4A-2193-4090-A8EC-97880C107F4F}"/>
                    </a:ext>
                  </a:extLst>
                </p:cNvPr>
                <p:cNvSpPr/>
                <p:nvPr/>
              </p:nvSpPr>
              <p:spPr>
                <a:xfrm>
                  <a:off x="2021023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78" name="วงรี 277">
                  <a:extLst>
                    <a:ext uri="{FF2B5EF4-FFF2-40B4-BE49-F238E27FC236}">
                      <a16:creationId xmlns:a16="http://schemas.microsoft.com/office/drawing/2014/main" id="{0CA3C038-0EDF-4612-95A3-28938C97DA1D}"/>
                    </a:ext>
                  </a:extLst>
                </p:cNvPr>
                <p:cNvSpPr/>
                <p:nvPr/>
              </p:nvSpPr>
              <p:spPr>
                <a:xfrm>
                  <a:off x="2304337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79" name="วงรี 278">
                  <a:extLst>
                    <a:ext uri="{FF2B5EF4-FFF2-40B4-BE49-F238E27FC236}">
                      <a16:creationId xmlns:a16="http://schemas.microsoft.com/office/drawing/2014/main" id="{97C61897-18AA-449A-82E7-81214C052C52}"/>
                    </a:ext>
                  </a:extLst>
                </p:cNvPr>
                <p:cNvSpPr/>
                <p:nvPr/>
              </p:nvSpPr>
              <p:spPr>
                <a:xfrm>
                  <a:off x="2587651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80" name="วงรี 279">
                  <a:extLst>
                    <a:ext uri="{FF2B5EF4-FFF2-40B4-BE49-F238E27FC236}">
                      <a16:creationId xmlns:a16="http://schemas.microsoft.com/office/drawing/2014/main" id="{99B874CA-A459-45DA-97DD-4E20073FFAE0}"/>
                    </a:ext>
                  </a:extLst>
                </p:cNvPr>
                <p:cNvSpPr/>
                <p:nvPr/>
              </p:nvSpPr>
              <p:spPr>
                <a:xfrm>
                  <a:off x="2870965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81" name="วงรี 280">
                  <a:extLst>
                    <a:ext uri="{FF2B5EF4-FFF2-40B4-BE49-F238E27FC236}">
                      <a16:creationId xmlns:a16="http://schemas.microsoft.com/office/drawing/2014/main" id="{BB84055C-6C3D-44C4-B174-D959B2E36DCC}"/>
                    </a:ext>
                  </a:extLst>
                </p:cNvPr>
                <p:cNvSpPr/>
                <p:nvPr/>
              </p:nvSpPr>
              <p:spPr>
                <a:xfrm>
                  <a:off x="3154279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82" name="วงรี 281">
                  <a:extLst>
                    <a:ext uri="{FF2B5EF4-FFF2-40B4-BE49-F238E27FC236}">
                      <a16:creationId xmlns:a16="http://schemas.microsoft.com/office/drawing/2014/main" id="{909F3190-783C-4610-A5B2-05F201CDF0C6}"/>
                    </a:ext>
                  </a:extLst>
                </p:cNvPr>
                <p:cNvSpPr/>
                <p:nvPr/>
              </p:nvSpPr>
              <p:spPr>
                <a:xfrm>
                  <a:off x="3437593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83" name="วงรี 282">
                  <a:extLst>
                    <a:ext uri="{FF2B5EF4-FFF2-40B4-BE49-F238E27FC236}">
                      <a16:creationId xmlns:a16="http://schemas.microsoft.com/office/drawing/2014/main" id="{E91C6174-22A2-4844-AAAE-11A9E821F791}"/>
                    </a:ext>
                  </a:extLst>
                </p:cNvPr>
                <p:cNvSpPr/>
                <p:nvPr/>
              </p:nvSpPr>
              <p:spPr>
                <a:xfrm>
                  <a:off x="3720907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84" name="วงรี 283">
                  <a:extLst>
                    <a:ext uri="{FF2B5EF4-FFF2-40B4-BE49-F238E27FC236}">
                      <a16:creationId xmlns:a16="http://schemas.microsoft.com/office/drawing/2014/main" id="{37A3B475-AA0F-4B35-B883-73383F1CB9E2}"/>
                    </a:ext>
                  </a:extLst>
                </p:cNvPr>
                <p:cNvSpPr/>
                <p:nvPr/>
              </p:nvSpPr>
              <p:spPr>
                <a:xfrm>
                  <a:off x="4004221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85" name="วงรี 284">
                  <a:extLst>
                    <a:ext uri="{FF2B5EF4-FFF2-40B4-BE49-F238E27FC236}">
                      <a16:creationId xmlns:a16="http://schemas.microsoft.com/office/drawing/2014/main" id="{824BEEA8-1995-4183-92FD-A5B82462C7C2}"/>
                    </a:ext>
                  </a:extLst>
                </p:cNvPr>
                <p:cNvSpPr/>
                <p:nvPr/>
              </p:nvSpPr>
              <p:spPr>
                <a:xfrm>
                  <a:off x="4287535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86" name="วงรี 285">
                  <a:extLst>
                    <a:ext uri="{FF2B5EF4-FFF2-40B4-BE49-F238E27FC236}">
                      <a16:creationId xmlns:a16="http://schemas.microsoft.com/office/drawing/2014/main" id="{E920C9DB-1308-4FA8-AA88-F5BA8228DAAD}"/>
                    </a:ext>
                  </a:extLst>
                </p:cNvPr>
                <p:cNvSpPr/>
                <p:nvPr/>
              </p:nvSpPr>
              <p:spPr>
                <a:xfrm>
                  <a:off x="4570849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87" name="วงรี 286">
                  <a:extLst>
                    <a:ext uri="{FF2B5EF4-FFF2-40B4-BE49-F238E27FC236}">
                      <a16:creationId xmlns:a16="http://schemas.microsoft.com/office/drawing/2014/main" id="{6977DEEB-9E45-4E02-AF98-51A52C93C67C}"/>
                    </a:ext>
                  </a:extLst>
                </p:cNvPr>
                <p:cNvSpPr/>
                <p:nvPr/>
              </p:nvSpPr>
              <p:spPr>
                <a:xfrm>
                  <a:off x="4854163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88" name="วงรี 287">
                  <a:extLst>
                    <a:ext uri="{FF2B5EF4-FFF2-40B4-BE49-F238E27FC236}">
                      <a16:creationId xmlns:a16="http://schemas.microsoft.com/office/drawing/2014/main" id="{89BB309C-3414-4696-8226-F34E63366901}"/>
                    </a:ext>
                  </a:extLst>
                </p:cNvPr>
                <p:cNvSpPr/>
                <p:nvPr/>
              </p:nvSpPr>
              <p:spPr>
                <a:xfrm>
                  <a:off x="5137477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89" name="วงรี 288">
                  <a:extLst>
                    <a:ext uri="{FF2B5EF4-FFF2-40B4-BE49-F238E27FC236}">
                      <a16:creationId xmlns:a16="http://schemas.microsoft.com/office/drawing/2014/main" id="{982B4117-F414-45BB-8F0F-99B4AB0F4244}"/>
                    </a:ext>
                  </a:extLst>
                </p:cNvPr>
                <p:cNvSpPr/>
                <p:nvPr/>
              </p:nvSpPr>
              <p:spPr>
                <a:xfrm>
                  <a:off x="5420791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90" name="วงรี 289">
                  <a:extLst>
                    <a:ext uri="{FF2B5EF4-FFF2-40B4-BE49-F238E27FC236}">
                      <a16:creationId xmlns:a16="http://schemas.microsoft.com/office/drawing/2014/main" id="{02A4147C-0255-4770-A6D7-50C78D98F501}"/>
                    </a:ext>
                  </a:extLst>
                </p:cNvPr>
                <p:cNvSpPr/>
                <p:nvPr/>
              </p:nvSpPr>
              <p:spPr>
                <a:xfrm>
                  <a:off x="5704105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91" name="วงรี 290">
                  <a:extLst>
                    <a:ext uri="{FF2B5EF4-FFF2-40B4-BE49-F238E27FC236}">
                      <a16:creationId xmlns:a16="http://schemas.microsoft.com/office/drawing/2014/main" id="{9956A1C7-31DA-4552-90D9-76C29EEBAD90}"/>
                    </a:ext>
                  </a:extLst>
                </p:cNvPr>
                <p:cNvSpPr/>
                <p:nvPr/>
              </p:nvSpPr>
              <p:spPr>
                <a:xfrm>
                  <a:off x="5987419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92" name="วงรี 291">
                  <a:extLst>
                    <a:ext uri="{FF2B5EF4-FFF2-40B4-BE49-F238E27FC236}">
                      <a16:creationId xmlns:a16="http://schemas.microsoft.com/office/drawing/2014/main" id="{ECC1BFEF-C6F9-41F3-93CC-C7311E87B92B}"/>
                    </a:ext>
                  </a:extLst>
                </p:cNvPr>
                <p:cNvSpPr/>
                <p:nvPr/>
              </p:nvSpPr>
              <p:spPr>
                <a:xfrm>
                  <a:off x="6270733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93" name="วงรี 292">
                  <a:extLst>
                    <a:ext uri="{FF2B5EF4-FFF2-40B4-BE49-F238E27FC236}">
                      <a16:creationId xmlns:a16="http://schemas.microsoft.com/office/drawing/2014/main" id="{057C5E2A-3C4A-4722-9A98-A26FAAB94A8C}"/>
                    </a:ext>
                  </a:extLst>
                </p:cNvPr>
                <p:cNvSpPr/>
                <p:nvPr/>
              </p:nvSpPr>
              <p:spPr>
                <a:xfrm>
                  <a:off x="6554047" y="20447"/>
                  <a:ext cx="233733" cy="2337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49" name="กลุ่ม 48">
                <a:extLst>
                  <a:ext uri="{FF2B5EF4-FFF2-40B4-BE49-F238E27FC236}">
                    <a16:creationId xmlns:a16="http://schemas.microsoft.com/office/drawing/2014/main" id="{31F2DE13-E56F-49A9-BAFB-9A25C47E2B9A}"/>
                  </a:ext>
                </a:extLst>
              </p:cNvPr>
              <p:cNvGrpSpPr/>
              <p:nvPr/>
            </p:nvGrpSpPr>
            <p:grpSpPr>
              <a:xfrm>
                <a:off x="58958" y="282836"/>
                <a:ext cx="6724685" cy="221355"/>
                <a:chOff x="58958" y="282836"/>
                <a:chExt cx="6724685" cy="221355"/>
              </a:xfrm>
              <a:grpFill/>
            </p:grpSpPr>
            <p:grpSp>
              <p:nvGrpSpPr>
                <p:cNvPr id="243" name="กลุ่ม 242">
                  <a:extLst>
                    <a:ext uri="{FF2B5EF4-FFF2-40B4-BE49-F238E27FC236}">
                      <a16:creationId xmlns:a16="http://schemas.microsoft.com/office/drawing/2014/main" id="{607099CE-AF97-4EC1-A368-85E5F1C34019}"/>
                    </a:ext>
                  </a:extLst>
                </p:cNvPr>
                <p:cNvGrpSpPr/>
                <p:nvPr/>
              </p:nvGrpSpPr>
              <p:grpSpPr>
                <a:xfrm>
                  <a:off x="604453" y="282836"/>
                  <a:ext cx="6179190" cy="213969"/>
                  <a:chOff x="37825" y="20447"/>
                  <a:chExt cx="6749955" cy="233733"/>
                </a:xfrm>
                <a:grpFill/>
              </p:grpSpPr>
              <p:sp>
                <p:nvSpPr>
                  <p:cNvPr id="246" name="วงรี 245">
                    <a:extLst>
                      <a:ext uri="{FF2B5EF4-FFF2-40B4-BE49-F238E27FC236}">
                        <a16:creationId xmlns:a16="http://schemas.microsoft.com/office/drawing/2014/main" id="{9BDB3416-0017-4147-B8C2-16CCE6D2D21B}"/>
                      </a:ext>
                    </a:extLst>
                  </p:cNvPr>
                  <p:cNvSpPr/>
                  <p:nvPr/>
                </p:nvSpPr>
                <p:spPr>
                  <a:xfrm>
                    <a:off x="37825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47" name="วงรี 246">
                    <a:extLst>
                      <a:ext uri="{FF2B5EF4-FFF2-40B4-BE49-F238E27FC236}">
                        <a16:creationId xmlns:a16="http://schemas.microsoft.com/office/drawing/2014/main" id="{C3D48D8B-60AF-4CAA-A47B-F07F1D544361}"/>
                      </a:ext>
                    </a:extLst>
                  </p:cNvPr>
                  <p:cNvSpPr/>
                  <p:nvPr/>
                </p:nvSpPr>
                <p:spPr>
                  <a:xfrm>
                    <a:off x="321139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48" name="วงรี 247">
                    <a:extLst>
                      <a:ext uri="{FF2B5EF4-FFF2-40B4-BE49-F238E27FC236}">
                        <a16:creationId xmlns:a16="http://schemas.microsoft.com/office/drawing/2014/main" id="{58041491-3C90-4B74-B86A-41E3F18CF46D}"/>
                      </a:ext>
                    </a:extLst>
                  </p:cNvPr>
                  <p:cNvSpPr/>
                  <p:nvPr/>
                </p:nvSpPr>
                <p:spPr>
                  <a:xfrm>
                    <a:off x="604453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49" name="วงรี 248">
                    <a:extLst>
                      <a:ext uri="{FF2B5EF4-FFF2-40B4-BE49-F238E27FC236}">
                        <a16:creationId xmlns:a16="http://schemas.microsoft.com/office/drawing/2014/main" id="{8D6875DE-9D0A-4B04-BEEC-350748D83FC7}"/>
                      </a:ext>
                    </a:extLst>
                  </p:cNvPr>
                  <p:cNvSpPr/>
                  <p:nvPr/>
                </p:nvSpPr>
                <p:spPr>
                  <a:xfrm>
                    <a:off x="887767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50" name="วงรี 249">
                    <a:extLst>
                      <a:ext uri="{FF2B5EF4-FFF2-40B4-BE49-F238E27FC236}">
                        <a16:creationId xmlns:a16="http://schemas.microsoft.com/office/drawing/2014/main" id="{A1C60969-9874-45AC-AAB1-36C31CD34209}"/>
                      </a:ext>
                    </a:extLst>
                  </p:cNvPr>
                  <p:cNvSpPr/>
                  <p:nvPr/>
                </p:nvSpPr>
                <p:spPr>
                  <a:xfrm>
                    <a:off x="1171081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51" name="วงรี 250">
                    <a:extLst>
                      <a:ext uri="{FF2B5EF4-FFF2-40B4-BE49-F238E27FC236}">
                        <a16:creationId xmlns:a16="http://schemas.microsoft.com/office/drawing/2014/main" id="{41359C91-D83A-4D13-8A5D-8A8580114EC5}"/>
                      </a:ext>
                    </a:extLst>
                  </p:cNvPr>
                  <p:cNvSpPr/>
                  <p:nvPr/>
                </p:nvSpPr>
                <p:spPr>
                  <a:xfrm>
                    <a:off x="1454395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52" name="วงรี 251">
                    <a:extLst>
                      <a:ext uri="{FF2B5EF4-FFF2-40B4-BE49-F238E27FC236}">
                        <a16:creationId xmlns:a16="http://schemas.microsoft.com/office/drawing/2014/main" id="{4934DE81-8259-4301-977E-20E294CF239C}"/>
                      </a:ext>
                    </a:extLst>
                  </p:cNvPr>
                  <p:cNvSpPr/>
                  <p:nvPr/>
                </p:nvSpPr>
                <p:spPr>
                  <a:xfrm>
                    <a:off x="1737709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53" name="วงรี 252">
                    <a:extLst>
                      <a:ext uri="{FF2B5EF4-FFF2-40B4-BE49-F238E27FC236}">
                        <a16:creationId xmlns:a16="http://schemas.microsoft.com/office/drawing/2014/main" id="{92C3F914-6ECB-4D51-99CA-9032BE58009B}"/>
                      </a:ext>
                    </a:extLst>
                  </p:cNvPr>
                  <p:cNvSpPr/>
                  <p:nvPr/>
                </p:nvSpPr>
                <p:spPr>
                  <a:xfrm>
                    <a:off x="2021023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54" name="วงรี 253">
                    <a:extLst>
                      <a:ext uri="{FF2B5EF4-FFF2-40B4-BE49-F238E27FC236}">
                        <a16:creationId xmlns:a16="http://schemas.microsoft.com/office/drawing/2014/main" id="{833711CD-EA18-4554-B17C-E576A3923D47}"/>
                      </a:ext>
                    </a:extLst>
                  </p:cNvPr>
                  <p:cNvSpPr/>
                  <p:nvPr/>
                </p:nvSpPr>
                <p:spPr>
                  <a:xfrm>
                    <a:off x="2304337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55" name="วงรี 254">
                    <a:extLst>
                      <a:ext uri="{FF2B5EF4-FFF2-40B4-BE49-F238E27FC236}">
                        <a16:creationId xmlns:a16="http://schemas.microsoft.com/office/drawing/2014/main" id="{FC633BC3-AE79-4643-ADFB-04EC6021F98C}"/>
                      </a:ext>
                    </a:extLst>
                  </p:cNvPr>
                  <p:cNvSpPr/>
                  <p:nvPr/>
                </p:nvSpPr>
                <p:spPr>
                  <a:xfrm>
                    <a:off x="2587651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56" name="วงรี 255">
                    <a:extLst>
                      <a:ext uri="{FF2B5EF4-FFF2-40B4-BE49-F238E27FC236}">
                        <a16:creationId xmlns:a16="http://schemas.microsoft.com/office/drawing/2014/main" id="{2D6EE80B-8713-4F28-B4F2-E6D5B9E18DAF}"/>
                      </a:ext>
                    </a:extLst>
                  </p:cNvPr>
                  <p:cNvSpPr/>
                  <p:nvPr/>
                </p:nvSpPr>
                <p:spPr>
                  <a:xfrm>
                    <a:off x="2870965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57" name="วงรี 256">
                    <a:extLst>
                      <a:ext uri="{FF2B5EF4-FFF2-40B4-BE49-F238E27FC236}">
                        <a16:creationId xmlns:a16="http://schemas.microsoft.com/office/drawing/2014/main" id="{F8E7223F-B33C-4E7B-9838-17E3E90E420C}"/>
                      </a:ext>
                    </a:extLst>
                  </p:cNvPr>
                  <p:cNvSpPr/>
                  <p:nvPr/>
                </p:nvSpPr>
                <p:spPr>
                  <a:xfrm>
                    <a:off x="3154279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58" name="วงรี 257">
                    <a:extLst>
                      <a:ext uri="{FF2B5EF4-FFF2-40B4-BE49-F238E27FC236}">
                        <a16:creationId xmlns:a16="http://schemas.microsoft.com/office/drawing/2014/main" id="{2DF61612-9986-471B-B491-692E0BF0C8FF}"/>
                      </a:ext>
                    </a:extLst>
                  </p:cNvPr>
                  <p:cNvSpPr/>
                  <p:nvPr/>
                </p:nvSpPr>
                <p:spPr>
                  <a:xfrm>
                    <a:off x="3437593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59" name="วงรี 258">
                    <a:extLst>
                      <a:ext uri="{FF2B5EF4-FFF2-40B4-BE49-F238E27FC236}">
                        <a16:creationId xmlns:a16="http://schemas.microsoft.com/office/drawing/2014/main" id="{79FBCE0B-E08E-4133-8BA2-7AC0A6A6C3C4}"/>
                      </a:ext>
                    </a:extLst>
                  </p:cNvPr>
                  <p:cNvSpPr/>
                  <p:nvPr/>
                </p:nvSpPr>
                <p:spPr>
                  <a:xfrm>
                    <a:off x="3720907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60" name="วงรี 259">
                    <a:extLst>
                      <a:ext uri="{FF2B5EF4-FFF2-40B4-BE49-F238E27FC236}">
                        <a16:creationId xmlns:a16="http://schemas.microsoft.com/office/drawing/2014/main" id="{A161D843-3B9E-43DD-B95E-4F0F95651289}"/>
                      </a:ext>
                    </a:extLst>
                  </p:cNvPr>
                  <p:cNvSpPr/>
                  <p:nvPr/>
                </p:nvSpPr>
                <p:spPr>
                  <a:xfrm>
                    <a:off x="4004221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61" name="วงรี 260">
                    <a:extLst>
                      <a:ext uri="{FF2B5EF4-FFF2-40B4-BE49-F238E27FC236}">
                        <a16:creationId xmlns:a16="http://schemas.microsoft.com/office/drawing/2014/main" id="{E1AAD2B8-82F5-47CD-ABFD-92F573ED9B31}"/>
                      </a:ext>
                    </a:extLst>
                  </p:cNvPr>
                  <p:cNvSpPr/>
                  <p:nvPr/>
                </p:nvSpPr>
                <p:spPr>
                  <a:xfrm>
                    <a:off x="4287535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62" name="วงรี 261">
                    <a:extLst>
                      <a:ext uri="{FF2B5EF4-FFF2-40B4-BE49-F238E27FC236}">
                        <a16:creationId xmlns:a16="http://schemas.microsoft.com/office/drawing/2014/main" id="{17C301E2-F7B0-47E7-B264-93B8AC6D6FF6}"/>
                      </a:ext>
                    </a:extLst>
                  </p:cNvPr>
                  <p:cNvSpPr/>
                  <p:nvPr/>
                </p:nvSpPr>
                <p:spPr>
                  <a:xfrm>
                    <a:off x="4570849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63" name="วงรี 262">
                    <a:extLst>
                      <a:ext uri="{FF2B5EF4-FFF2-40B4-BE49-F238E27FC236}">
                        <a16:creationId xmlns:a16="http://schemas.microsoft.com/office/drawing/2014/main" id="{1BD22DDC-8083-4C95-8F4B-9D969BA93494}"/>
                      </a:ext>
                    </a:extLst>
                  </p:cNvPr>
                  <p:cNvSpPr/>
                  <p:nvPr/>
                </p:nvSpPr>
                <p:spPr>
                  <a:xfrm>
                    <a:off x="4854163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64" name="วงรี 263">
                    <a:extLst>
                      <a:ext uri="{FF2B5EF4-FFF2-40B4-BE49-F238E27FC236}">
                        <a16:creationId xmlns:a16="http://schemas.microsoft.com/office/drawing/2014/main" id="{6518096B-AEB2-4E9E-BA52-B63C13D7903A}"/>
                      </a:ext>
                    </a:extLst>
                  </p:cNvPr>
                  <p:cNvSpPr/>
                  <p:nvPr/>
                </p:nvSpPr>
                <p:spPr>
                  <a:xfrm>
                    <a:off x="5137477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65" name="วงรี 264">
                    <a:extLst>
                      <a:ext uri="{FF2B5EF4-FFF2-40B4-BE49-F238E27FC236}">
                        <a16:creationId xmlns:a16="http://schemas.microsoft.com/office/drawing/2014/main" id="{258F5E8A-14E3-41D9-891A-889995EED5CB}"/>
                      </a:ext>
                    </a:extLst>
                  </p:cNvPr>
                  <p:cNvSpPr/>
                  <p:nvPr/>
                </p:nvSpPr>
                <p:spPr>
                  <a:xfrm>
                    <a:off x="5420791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66" name="วงรี 265">
                    <a:extLst>
                      <a:ext uri="{FF2B5EF4-FFF2-40B4-BE49-F238E27FC236}">
                        <a16:creationId xmlns:a16="http://schemas.microsoft.com/office/drawing/2014/main" id="{5DCEFA92-E418-4A92-A2BC-D3BDB552BC96}"/>
                      </a:ext>
                    </a:extLst>
                  </p:cNvPr>
                  <p:cNvSpPr/>
                  <p:nvPr/>
                </p:nvSpPr>
                <p:spPr>
                  <a:xfrm>
                    <a:off x="5704105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67" name="วงรี 266">
                    <a:extLst>
                      <a:ext uri="{FF2B5EF4-FFF2-40B4-BE49-F238E27FC236}">
                        <a16:creationId xmlns:a16="http://schemas.microsoft.com/office/drawing/2014/main" id="{3977764B-67D8-4546-A32B-CD969F780995}"/>
                      </a:ext>
                    </a:extLst>
                  </p:cNvPr>
                  <p:cNvSpPr/>
                  <p:nvPr/>
                </p:nvSpPr>
                <p:spPr>
                  <a:xfrm>
                    <a:off x="5987419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68" name="วงรี 267">
                    <a:extLst>
                      <a:ext uri="{FF2B5EF4-FFF2-40B4-BE49-F238E27FC236}">
                        <a16:creationId xmlns:a16="http://schemas.microsoft.com/office/drawing/2014/main" id="{41F0A91C-CC2A-4293-9E99-A1CCB5DC1152}"/>
                      </a:ext>
                    </a:extLst>
                  </p:cNvPr>
                  <p:cNvSpPr/>
                  <p:nvPr/>
                </p:nvSpPr>
                <p:spPr>
                  <a:xfrm>
                    <a:off x="6270733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69" name="วงรี 268">
                    <a:extLst>
                      <a:ext uri="{FF2B5EF4-FFF2-40B4-BE49-F238E27FC236}">
                        <a16:creationId xmlns:a16="http://schemas.microsoft.com/office/drawing/2014/main" id="{8C5A3DC4-2629-4E38-8713-11557283AAA9}"/>
                      </a:ext>
                    </a:extLst>
                  </p:cNvPr>
                  <p:cNvSpPr/>
                  <p:nvPr/>
                </p:nvSpPr>
                <p:spPr>
                  <a:xfrm>
                    <a:off x="6554047" y="20447"/>
                    <a:ext cx="233733" cy="23373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244" name="วงรี 243">
                  <a:extLst>
                    <a:ext uri="{FF2B5EF4-FFF2-40B4-BE49-F238E27FC236}">
                      <a16:creationId xmlns:a16="http://schemas.microsoft.com/office/drawing/2014/main" id="{AB75F911-8453-4645-8FFA-70345F6BFC89}"/>
                    </a:ext>
                  </a:extLst>
                </p:cNvPr>
                <p:cNvSpPr/>
                <p:nvPr/>
              </p:nvSpPr>
              <p:spPr>
                <a:xfrm>
                  <a:off x="333714" y="286535"/>
                  <a:ext cx="213969" cy="21396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45" name="วงรี 244">
                  <a:extLst>
                    <a:ext uri="{FF2B5EF4-FFF2-40B4-BE49-F238E27FC236}">
                      <a16:creationId xmlns:a16="http://schemas.microsoft.com/office/drawing/2014/main" id="{C1BFE751-97CE-4640-B1E1-10849A1824CB}"/>
                    </a:ext>
                  </a:extLst>
                </p:cNvPr>
                <p:cNvSpPr/>
                <p:nvPr/>
              </p:nvSpPr>
              <p:spPr>
                <a:xfrm>
                  <a:off x="58958" y="290222"/>
                  <a:ext cx="213969" cy="21396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50" name="กลุ่ม 49">
                <a:extLst>
                  <a:ext uri="{FF2B5EF4-FFF2-40B4-BE49-F238E27FC236}">
                    <a16:creationId xmlns:a16="http://schemas.microsoft.com/office/drawing/2014/main" id="{46C6D398-259C-4F5F-9F10-BC00A7216183}"/>
                  </a:ext>
                </a:extLst>
              </p:cNvPr>
              <p:cNvGrpSpPr/>
              <p:nvPr/>
            </p:nvGrpSpPr>
            <p:grpSpPr>
              <a:xfrm>
                <a:off x="78810" y="535167"/>
                <a:ext cx="6695773" cy="215488"/>
                <a:chOff x="78810" y="535167"/>
                <a:chExt cx="6695773" cy="215488"/>
              </a:xfrm>
              <a:grpFill/>
            </p:grpSpPr>
            <p:grpSp>
              <p:nvGrpSpPr>
                <p:cNvPr id="211" name="กลุ่ม 210">
                  <a:extLst>
                    <a:ext uri="{FF2B5EF4-FFF2-40B4-BE49-F238E27FC236}">
                      <a16:creationId xmlns:a16="http://schemas.microsoft.com/office/drawing/2014/main" id="{C45269B3-6697-4DBA-B1AB-14B95A4C47E5}"/>
                    </a:ext>
                  </a:extLst>
                </p:cNvPr>
                <p:cNvGrpSpPr/>
                <p:nvPr/>
              </p:nvGrpSpPr>
              <p:grpSpPr>
                <a:xfrm>
                  <a:off x="984846" y="535167"/>
                  <a:ext cx="5789737" cy="190580"/>
                  <a:chOff x="58958" y="282836"/>
                  <a:chExt cx="6724685" cy="221355"/>
                </a:xfrm>
                <a:grpFill/>
              </p:grpSpPr>
              <p:grpSp>
                <p:nvGrpSpPr>
                  <p:cNvPr id="216" name="กลุ่ม 215">
                    <a:extLst>
                      <a:ext uri="{FF2B5EF4-FFF2-40B4-BE49-F238E27FC236}">
                        <a16:creationId xmlns:a16="http://schemas.microsoft.com/office/drawing/2014/main" id="{0BB10054-97D5-4860-861D-3CF0D09ED8CC}"/>
                      </a:ext>
                    </a:extLst>
                  </p:cNvPr>
                  <p:cNvGrpSpPr/>
                  <p:nvPr/>
                </p:nvGrpSpPr>
                <p:grpSpPr>
                  <a:xfrm>
                    <a:off x="604453" y="282836"/>
                    <a:ext cx="6179190" cy="213969"/>
                    <a:chOff x="37825" y="20447"/>
                    <a:chExt cx="6749955" cy="233733"/>
                  </a:xfrm>
                  <a:grpFill/>
                </p:grpSpPr>
                <p:sp>
                  <p:nvSpPr>
                    <p:cNvPr id="219" name="วงรี 218">
                      <a:extLst>
                        <a:ext uri="{FF2B5EF4-FFF2-40B4-BE49-F238E27FC236}">
                          <a16:creationId xmlns:a16="http://schemas.microsoft.com/office/drawing/2014/main" id="{6977DCBC-A4A9-4B80-A8A0-72F8FC455A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2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20" name="วงรี 219">
                      <a:extLst>
                        <a:ext uri="{FF2B5EF4-FFF2-40B4-BE49-F238E27FC236}">
                          <a16:creationId xmlns:a16="http://schemas.microsoft.com/office/drawing/2014/main" id="{119EF013-0DBE-47BA-BD56-C489B9A4C7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13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21" name="วงรี 220">
                      <a:extLst>
                        <a:ext uri="{FF2B5EF4-FFF2-40B4-BE49-F238E27FC236}">
                          <a16:creationId xmlns:a16="http://schemas.microsoft.com/office/drawing/2014/main" id="{D88EF120-50DA-4AB4-9DC2-668680F4C3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45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22" name="วงรี 221">
                      <a:extLst>
                        <a:ext uri="{FF2B5EF4-FFF2-40B4-BE49-F238E27FC236}">
                          <a16:creationId xmlns:a16="http://schemas.microsoft.com/office/drawing/2014/main" id="{ADA4E57C-B4B0-42CE-8937-B02D1F5428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76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23" name="วงรี 222">
                      <a:extLst>
                        <a:ext uri="{FF2B5EF4-FFF2-40B4-BE49-F238E27FC236}">
                          <a16:creationId xmlns:a16="http://schemas.microsoft.com/office/drawing/2014/main" id="{9C54DC7D-C483-4E2D-9E2D-C204090F6F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08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24" name="วงรี 223">
                      <a:extLst>
                        <a:ext uri="{FF2B5EF4-FFF2-40B4-BE49-F238E27FC236}">
                          <a16:creationId xmlns:a16="http://schemas.microsoft.com/office/drawing/2014/main" id="{F4BA96B6-EFB3-4CBC-9197-4ABADE0592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439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25" name="วงรี 224">
                      <a:extLst>
                        <a:ext uri="{FF2B5EF4-FFF2-40B4-BE49-F238E27FC236}">
                          <a16:creationId xmlns:a16="http://schemas.microsoft.com/office/drawing/2014/main" id="{996A7C3B-BEC3-487C-9CE1-378DE8EF2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70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26" name="วงรี 225">
                      <a:extLst>
                        <a:ext uri="{FF2B5EF4-FFF2-40B4-BE49-F238E27FC236}">
                          <a16:creationId xmlns:a16="http://schemas.microsoft.com/office/drawing/2014/main" id="{7D94C7C6-B4BF-4A12-ADC5-D02447BCB8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102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27" name="วงรี 226">
                      <a:extLst>
                        <a:ext uri="{FF2B5EF4-FFF2-40B4-BE49-F238E27FC236}">
                          <a16:creationId xmlns:a16="http://schemas.microsoft.com/office/drawing/2014/main" id="{FED7C659-43C9-4190-9784-AA00BC8F2A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433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28" name="วงรี 227">
                      <a:extLst>
                        <a:ext uri="{FF2B5EF4-FFF2-40B4-BE49-F238E27FC236}">
                          <a16:creationId xmlns:a16="http://schemas.microsoft.com/office/drawing/2014/main" id="{34B653DF-D46F-4972-92DE-57A9193159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765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29" name="วงรี 228">
                      <a:extLst>
                        <a:ext uri="{FF2B5EF4-FFF2-40B4-BE49-F238E27FC236}">
                          <a16:creationId xmlns:a16="http://schemas.microsoft.com/office/drawing/2014/main" id="{EF7CCDB9-0A94-4123-98A5-73B31A9826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096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0" name="วงรี 229">
                      <a:extLst>
                        <a:ext uri="{FF2B5EF4-FFF2-40B4-BE49-F238E27FC236}">
                          <a16:creationId xmlns:a16="http://schemas.microsoft.com/office/drawing/2014/main" id="{04DB17D3-27E7-46D3-AED2-7B84566E95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427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1" name="วงรี 230">
                      <a:extLst>
                        <a:ext uri="{FF2B5EF4-FFF2-40B4-BE49-F238E27FC236}">
                          <a16:creationId xmlns:a16="http://schemas.microsoft.com/office/drawing/2014/main" id="{4952C4E8-06B0-4B5E-B616-7C765C2CB1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759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2" name="วงรี 231">
                      <a:extLst>
                        <a:ext uri="{FF2B5EF4-FFF2-40B4-BE49-F238E27FC236}">
                          <a16:creationId xmlns:a16="http://schemas.microsoft.com/office/drawing/2014/main" id="{215CC6B2-078D-43C4-BA46-C1A14BA405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90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3" name="วงรี 232">
                      <a:extLst>
                        <a:ext uri="{FF2B5EF4-FFF2-40B4-BE49-F238E27FC236}">
                          <a16:creationId xmlns:a16="http://schemas.microsoft.com/office/drawing/2014/main" id="{E77F8F11-1531-46ED-A3BA-B75A2B04A6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422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4" name="วงรี 233">
                      <a:extLst>
                        <a:ext uri="{FF2B5EF4-FFF2-40B4-BE49-F238E27FC236}">
                          <a16:creationId xmlns:a16="http://schemas.microsoft.com/office/drawing/2014/main" id="{66AC5569-B268-4D03-A218-F20BDEB499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753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5" name="วงรี 234">
                      <a:extLst>
                        <a:ext uri="{FF2B5EF4-FFF2-40B4-BE49-F238E27FC236}">
                          <a16:creationId xmlns:a16="http://schemas.microsoft.com/office/drawing/2014/main" id="{216F2A0C-5ADC-429C-97C4-D49A770CFE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084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6" name="วงรี 235">
                      <a:extLst>
                        <a:ext uri="{FF2B5EF4-FFF2-40B4-BE49-F238E27FC236}">
                          <a16:creationId xmlns:a16="http://schemas.microsoft.com/office/drawing/2014/main" id="{C1444691-9CED-416F-A367-F25435D9F5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416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7" name="วงรี 236">
                      <a:extLst>
                        <a:ext uri="{FF2B5EF4-FFF2-40B4-BE49-F238E27FC236}">
                          <a16:creationId xmlns:a16="http://schemas.microsoft.com/office/drawing/2014/main" id="{3BB8ED68-8A26-4C17-9664-BBC368302D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747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8" name="วงรี 237">
                      <a:extLst>
                        <a:ext uri="{FF2B5EF4-FFF2-40B4-BE49-F238E27FC236}">
                          <a16:creationId xmlns:a16="http://schemas.microsoft.com/office/drawing/2014/main" id="{FEC178F1-CA19-44BE-B106-C262112A9F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079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9" name="วงรี 238">
                      <a:extLst>
                        <a:ext uri="{FF2B5EF4-FFF2-40B4-BE49-F238E27FC236}">
                          <a16:creationId xmlns:a16="http://schemas.microsoft.com/office/drawing/2014/main" id="{EA106119-0492-4F8B-890B-B67AE4E2D5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410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40" name="วงรี 239">
                      <a:extLst>
                        <a:ext uri="{FF2B5EF4-FFF2-40B4-BE49-F238E27FC236}">
                          <a16:creationId xmlns:a16="http://schemas.microsoft.com/office/drawing/2014/main" id="{E991F37A-663C-489C-A5E8-19A27FD0B0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741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41" name="วงรี 240">
                      <a:extLst>
                        <a:ext uri="{FF2B5EF4-FFF2-40B4-BE49-F238E27FC236}">
                          <a16:creationId xmlns:a16="http://schemas.microsoft.com/office/drawing/2014/main" id="{CD609397-9974-4D1B-A22C-6D310B69F5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73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42" name="วงรี 241">
                      <a:extLst>
                        <a:ext uri="{FF2B5EF4-FFF2-40B4-BE49-F238E27FC236}">
                          <a16:creationId xmlns:a16="http://schemas.microsoft.com/office/drawing/2014/main" id="{067495AF-CC48-4C03-88ED-A7D5FA43FD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404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217" name="วงรี 216">
                    <a:extLst>
                      <a:ext uri="{FF2B5EF4-FFF2-40B4-BE49-F238E27FC236}">
                        <a16:creationId xmlns:a16="http://schemas.microsoft.com/office/drawing/2014/main" id="{1EE6F8CA-12ED-45D3-911B-F43B9A4DA995}"/>
                      </a:ext>
                    </a:extLst>
                  </p:cNvPr>
                  <p:cNvSpPr/>
                  <p:nvPr/>
                </p:nvSpPr>
                <p:spPr>
                  <a:xfrm>
                    <a:off x="333714" y="286535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18" name="วงรี 217">
                    <a:extLst>
                      <a:ext uri="{FF2B5EF4-FFF2-40B4-BE49-F238E27FC236}">
                        <a16:creationId xmlns:a16="http://schemas.microsoft.com/office/drawing/2014/main" id="{8463BC0B-21DC-4223-BE15-AB9B0A5D8B9D}"/>
                      </a:ext>
                    </a:extLst>
                  </p:cNvPr>
                  <p:cNvSpPr/>
                  <p:nvPr/>
                </p:nvSpPr>
                <p:spPr>
                  <a:xfrm>
                    <a:off x="58958" y="290222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212" name="วงรี 211">
                  <a:extLst>
                    <a:ext uri="{FF2B5EF4-FFF2-40B4-BE49-F238E27FC236}">
                      <a16:creationId xmlns:a16="http://schemas.microsoft.com/office/drawing/2014/main" id="{985A528C-F142-4C38-908E-C5E2156CA2A7}"/>
                    </a:ext>
                  </a:extLst>
                </p:cNvPr>
                <p:cNvSpPr/>
                <p:nvPr/>
              </p:nvSpPr>
              <p:spPr>
                <a:xfrm>
                  <a:off x="743298" y="546625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3" name="วงรี 212">
                  <a:extLst>
                    <a:ext uri="{FF2B5EF4-FFF2-40B4-BE49-F238E27FC236}">
                      <a16:creationId xmlns:a16="http://schemas.microsoft.com/office/drawing/2014/main" id="{A391E280-815D-4C98-9791-38C399E5FEA8}"/>
                    </a:ext>
                  </a:extLst>
                </p:cNvPr>
                <p:cNvSpPr/>
                <p:nvPr/>
              </p:nvSpPr>
              <p:spPr>
                <a:xfrm>
                  <a:off x="521802" y="553228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4" name="วงรี 213">
                  <a:extLst>
                    <a:ext uri="{FF2B5EF4-FFF2-40B4-BE49-F238E27FC236}">
                      <a16:creationId xmlns:a16="http://schemas.microsoft.com/office/drawing/2014/main" id="{723F613B-7DBA-4EB8-9C71-A8917887B5CE}"/>
                    </a:ext>
                  </a:extLst>
                </p:cNvPr>
                <p:cNvSpPr/>
                <p:nvPr/>
              </p:nvSpPr>
              <p:spPr>
                <a:xfrm>
                  <a:off x="300306" y="559831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5" name="วงรี 214">
                  <a:extLst>
                    <a:ext uri="{FF2B5EF4-FFF2-40B4-BE49-F238E27FC236}">
                      <a16:creationId xmlns:a16="http://schemas.microsoft.com/office/drawing/2014/main" id="{955CCA7C-248D-42E6-A387-CB2E684C1370}"/>
                    </a:ext>
                  </a:extLst>
                </p:cNvPr>
                <p:cNvSpPr/>
                <p:nvPr/>
              </p:nvSpPr>
              <p:spPr>
                <a:xfrm>
                  <a:off x="78810" y="56643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51" name="กลุ่ม 50">
                <a:extLst>
                  <a:ext uri="{FF2B5EF4-FFF2-40B4-BE49-F238E27FC236}">
                    <a16:creationId xmlns:a16="http://schemas.microsoft.com/office/drawing/2014/main" id="{82483528-C1B4-4657-8086-70B935287BCF}"/>
                  </a:ext>
                </a:extLst>
              </p:cNvPr>
              <p:cNvGrpSpPr/>
              <p:nvPr/>
            </p:nvGrpSpPr>
            <p:grpSpPr>
              <a:xfrm>
                <a:off x="51872" y="813907"/>
                <a:ext cx="6771353" cy="191977"/>
                <a:chOff x="-826046" y="535167"/>
                <a:chExt cx="7600629" cy="215488"/>
              </a:xfrm>
              <a:grpFill/>
            </p:grpSpPr>
            <p:grpSp>
              <p:nvGrpSpPr>
                <p:cNvPr id="175" name="กลุ่ม 174">
                  <a:extLst>
                    <a:ext uri="{FF2B5EF4-FFF2-40B4-BE49-F238E27FC236}">
                      <a16:creationId xmlns:a16="http://schemas.microsoft.com/office/drawing/2014/main" id="{4F4D2F80-5251-412D-89CD-B3612CEF0F88}"/>
                    </a:ext>
                  </a:extLst>
                </p:cNvPr>
                <p:cNvGrpSpPr/>
                <p:nvPr/>
              </p:nvGrpSpPr>
              <p:grpSpPr>
                <a:xfrm>
                  <a:off x="984846" y="535167"/>
                  <a:ext cx="5789737" cy="190580"/>
                  <a:chOff x="58958" y="282836"/>
                  <a:chExt cx="6724685" cy="221355"/>
                </a:xfrm>
                <a:grpFill/>
              </p:grpSpPr>
              <p:grpSp>
                <p:nvGrpSpPr>
                  <p:cNvPr id="184" name="กลุ่ม 183">
                    <a:extLst>
                      <a:ext uri="{FF2B5EF4-FFF2-40B4-BE49-F238E27FC236}">
                        <a16:creationId xmlns:a16="http://schemas.microsoft.com/office/drawing/2014/main" id="{E405E8E4-4CC7-4A1A-BE86-91043B589BE8}"/>
                      </a:ext>
                    </a:extLst>
                  </p:cNvPr>
                  <p:cNvGrpSpPr/>
                  <p:nvPr/>
                </p:nvGrpSpPr>
                <p:grpSpPr>
                  <a:xfrm>
                    <a:off x="604453" y="282836"/>
                    <a:ext cx="6179190" cy="213969"/>
                    <a:chOff x="37825" y="20447"/>
                    <a:chExt cx="6749955" cy="233733"/>
                  </a:xfrm>
                  <a:grpFill/>
                </p:grpSpPr>
                <p:sp>
                  <p:nvSpPr>
                    <p:cNvPr id="187" name="วงรี 186">
                      <a:extLst>
                        <a:ext uri="{FF2B5EF4-FFF2-40B4-BE49-F238E27FC236}">
                          <a16:creationId xmlns:a16="http://schemas.microsoft.com/office/drawing/2014/main" id="{B9D5E83A-21FC-436E-9F0A-6369D9FDA9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2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88" name="วงรี 187">
                      <a:extLst>
                        <a:ext uri="{FF2B5EF4-FFF2-40B4-BE49-F238E27FC236}">
                          <a16:creationId xmlns:a16="http://schemas.microsoft.com/office/drawing/2014/main" id="{BCDE1D30-D649-43CE-8C9D-5898341470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13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89" name="วงรี 188">
                      <a:extLst>
                        <a:ext uri="{FF2B5EF4-FFF2-40B4-BE49-F238E27FC236}">
                          <a16:creationId xmlns:a16="http://schemas.microsoft.com/office/drawing/2014/main" id="{A5C14C58-390B-452F-A24A-B216B02D1E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45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0" name="วงรี 189">
                      <a:extLst>
                        <a:ext uri="{FF2B5EF4-FFF2-40B4-BE49-F238E27FC236}">
                          <a16:creationId xmlns:a16="http://schemas.microsoft.com/office/drawing/2014/main" id="{C203EDE7-82CE-47AC-B909-A7AA9E79DF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76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1" name="วงรี 190">
                      <a:extLst>
                        <a:ext uri="{FF2B5EF4-FFF2-40B4-BE49-F238E27FC236}">
                          <a16:creationId xmlns:a16="http://schemas.microsoft.com/office/drawing/2014/main" id="{E7DF3445-CB24-4CF1-867D-45C6A1AEDE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08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2" name="วงรี 191">
                      <a:extLst>
                        <a:ext uri="{FF2B5EF4-FFF2-40B4-BE49-F238E27FC236}">
                          <a16:creationId xmlns:a16="http://schemas.microsoft.com/office/drawing/2014/main" id="{754EDE3A-3CB4-435C-8423-5303F1BF0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439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3" name="วงรี 192">
                      <a:extLst>
                        <a:ext uri="{FF2B5EF4-FFF2-40B4-BE49-F238E27FC236}">
                          <a16:creationId xmlns:a16="http://schemas.microsoft.com/office/drawing/2014/main" id="{1F399DF5-A083-4768-90AE-13285406AC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70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4" name="วงรี 193">
                      <a:extLst>
                        <a:ext uri="{FF2B5EF4-FFF2-40B4-BE49-F238E27FC236}">
                          <a16:creationId xmlns:a16="http://schemas.microsoft.com/office/drawing/2014/main" id="{F0456ADE-5B19-4E50-933F-A7BCB5F176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102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5" name="วงรี 194">
                      <a:extLst>
                        <a:ext uri="{FF2B5EF4-FFF2-40B4-BE49-F238E27FC236}">
                          <a16:creationId xmlns:a16="http://schemas.microsoft.com/office/drawing/2014/main" id="{EF5228C7-DD67-4FDE-A665-B8EB4A49B7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433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6" name="วงรี 195">
                      <a:extLst>
                        <a:ext uri="{FF2B5EF4-FFF2-40B4-BE49-F238E27FC236}">
                          <a16:creationId xmlns:a16="http://schemas.microsoft.com/office/drawing/2014/main" id="{F2499049-8944-47E1-8FAA-71E27AB577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765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7" name="วงรี 196">
                      <a:extLst>
                        <a:ext uri="{FF2B5EF4-FFF2-40B4-BE49-F238E27FC236}">
                          <a16:creationId xmlns:a16="http://schemas.microsoft.com/office/drawing/2014/main" id="{1BCC02B0-5A91-41DA-BD8F-9647CDCE59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096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8" name="วงรี 197">
                      <a:extLst>
                        <a:ext uri="{FF2B5EF4-FFF2-40B4-BE49-F238E27FC236}">
                          <a16:creationId xmlns:a16="http://schemas.microsoft.com/office/drawing/2014/main" id="{396DC976-929B-4D11-9726-068A2E741C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427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9" name="วงรี 198">
                      <a:extLst>
                        <a:ext uri="{FF2B5EF4-FFF2-40B4-BE49-F238E27FC236}">
                          <a16:creationId xmlns:a16="http://schemas.microsoft.com/office/drawing/2014/main" id="{FB14F3A9-F905-4390-A339-3FAEBEAB6A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759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00" name="วงรี 199">
                      <a:extLst>
                        <a:ext uri="{FF2B5EF4-FFF2-40B4-BE49-F238E27FC236}">
                          <a16:creationId xmlns:a16="http://schemas.microsoft.com/office/drawing/2014/main" id="{16B550E7-03CE-4A31-9AF1-34708B017A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90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01" name="วงรี 200">
                      <a:extLst>
                        <a:ext uri="{FF2B5EF4-FFF2-40B4-BE49-F238E27FC236}">
                          <a16:creationId xmlns:a16="http://schemas.microsoft.com/office/drawing/2014/main" id="{C4557158-3BF5-40F7-84F8-FC567A2E9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422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02" name="วงรี 201">
                      <a:extLst>
                        <a:ext uri="{FF2B5EF4-FFF2-40B4-BE49-F238E27FC236}">
                          <a16:creationId xmlns:a16="http://schemas.microsoft.com/office/drawing/2014/main" id="{5ECFC1BA-BDAB-4927-A99C-D08042560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753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03" name="วงรี 202">
                      <a:extLst>
                        <a:ext uri="{FF2B5EF4-FFF2-40B4-BE49-F238E27FC236}">
                          <a16:creationId xmlns:a16="http://schemas.microsoft.com/office/drawing/2014/main" id="{E18A956A-EA18-4C8B-905D-2766837B0C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084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04" name="วงรี 203">
                      <a:extLst>
                        <a:ext uri="{FF2B5EF4-FFF2-40B4-BE49-F238E27FC236}">
                          <a16:creationId xmlns:a16="http://schemas.microsoft.com/office/drawing/2014/main" id="{337502E7-473F-4C2A-A4B7-C87A2A808C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416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05" name="วงรี 204">
                      <a:extLst>
                        <a:ext uri="{FF2B5EF4-FFF2-40B4-BE49-F238E27FC236}">
                          <a16:creationId xmlns:a16="http://schemas.microsoft.com/office/drawing/2014/main" id="{9D5DCBBF-7495-4B5C-9EED-D35DBDBAB2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747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06" name="วงรี 205">
                      <a:extLst>
                        <a:ext uri="{FF2B5EF4-FFF2-40B4-BE49-F238E27FC236}">
                          <a16:creationId xmlns:a16="http://schemas.microsoft.com/office/drawing/2014/main" id="{973EE8AE-031B-473E-9622-A93DE59895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079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07" name="วงรี 206">
                      <a:extLst>
                        <a:ext uri="{FF2B5EF4-FFF2-40B4-BE49-F238E27FC236}">
                          <a16:creationId xmlns:a16="http://schemas.microsoft.com/office/drawing/2014/main" id="{3CA93B59-26FA-4F71-881B-641EC8DD75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410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08" name="วงรี 207">
                      <a:extLst>
                        <a:ext uri="{FF2B5EF4-FFF2-40B4-BE49-F238E27FC236}">
                          <a16:creationId xmlns:a16="http://schemas.microsoft.com/office/drawing/2014/main" id="{E513C61B-49F3-4873-ACFC-1D2FB41475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741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09" name="วงรี 208">
                      <a:extLst>
                        <a:ext uri="{FF2B5EF4-FFF2-40B4-BE49-F238E27FC236}">
                          <a16:creationId xmlns:a16="http://schemas.microsoft.com/office/drawing/2014/main" id="{A4C61286-D19C-483C-A3FE-349940C6FA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73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10" name="วงรี 209">
                      <a:extLst>
                        <a:ext uri="{FF2B5EF4-FFF2-40B4-BE49-F238E27FC236}">
                          <a16:creationId xmlns:a16="http://schemas.microsoft.com/office/drawing/2014/main" id="{89A79961-BD51-40F8-A1DB-AEA216B546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404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185" name="วงรี 184">
                    <a:extLst>
                      <a:ext uri="{FF2B5EF4-FFF2-40B4-BE49-F238E27FC236}">
                        <a16:creationId xmlns:a16="http://schemas.microsoft.com/office/drawing/2014/main" id="{6DC1AB96-E00E-418C-96EC-80C39B56C733}"/>
                      </a:ext>
                    </a:extLst>
                  </p:cNvPr>
                  <p:cNvSpPr/>
                  <p:nvPr/>
                </p:nvSpPr>
                <p:spPr>
                  <a:xfrm>
                    <a:off x="333714" y="286535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86" name="วงรี 185">
                    <a:extLst>
                      <a:ext uri="{FF2B5EF4-FFF2-40B4-BE49-F238E27FC236}">
                        <a16:creationId xmlns:a16="http://schemas.microsoft.com/office/drawing/2014/main" id="{C75632AF-0870-4C70-B209-E1A818EA331F}"/>
                      </a:ext>
                    </a:extLst>
                  </p:cNvPr>
                  <p:cNvSpPr/>
                  <p:nvPr/>
                </p:nvSpPr>
                <p:spPr>
                  <a:xfrm>
                    <a:off x="58958" y="290222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176" name="วงรี 175">
                  <a:extLst>
                    <a:ext uri="{FF2B5EF4-FFF2-40B4-BE49-F238E27FC236}">
                      <a16:creationId xmlns:a16="http://schemas.microsoft.com/office/drawing/2014/main" id="{9EFAEEE1-4B71-4439-AB39-AED3A6E5B4AD}"/>
                    </a:ext>
                  </a:extLst>
                </p:cNvPr>
                <p:cNvSpPr/>
                <p:nvPr/>
              </p:nvSpPr>
              <p:spPr>
                <a:xfrm>
                  <a:off x="743298" y="546625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77" name="วงรี 176">
                  <a:extLst>
                    <a:ext uri="{FF2B5EF4-FFF2-40B4-BE49-F238E27FC236}">
                      <a16:creationId xmlns:a16="http://schemas.microsoft.com/office/drawing/2014/main" id="{0AD67A6F-5197-42BA-ACBA-33EBB742D1F2}"/>
                    </a:ext>
                  </a:extLst>
                </p:cNvPr>
                <p:cNvSpPr/>
                <p:nvPr/>
              </p:nvSpPr>
              <p:spPr>
                <a:xfrm>
                  <a:off x="521802" y="553228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78" name="วงรี 177">
                  <a:extLst>
                    <a:ext uri="{FF2B5EF4-FFF2-40B4-BE49-F238E27FC236}">
                      <a16:creationId xmlns:a16="http://schemas.microsoft.com/office/drawing/2014/main" id="{F143001C-D7B6-42ED-B1C2-1244218B7D25}"/>
                    </a:ext>
                  </a:extLst>
                </p:cNvPr>
                <p:cNvSpPr/>
                <p:nvPr/>
              </p:nvSpPr>
              <p:spPr>
                <a:xfrm>
                  <a:off x="300306" y="559831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79" name="วงรี 178">
                  <a:extLst>
                    <a:ext uri="{FF2B5EF4-FFF2-40B4-BE49-F238E27FC236}">
                      <a16:creationId xmlns:a16="http://schemas.microsoft.com/office/drawing/2014/main" id="{2166836F-422F-4AB8-8829-5C88F1E21C25}"/>
                    </a:ext>
                  </a:extLst>
                </p:cNvPr>
                <p:cNvSpPr/>
                <p:nvPr/>
              </p:nvSpPr>
              <p:spPr>
                <a:xfrm>
                  <a:off x="78810" y="56643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0" name="วงรี 179">
                  <a:extLst>
                    <a:ext uri="{FF2B5EF4-FFF2-40B4-BE49-F238E27FC236}">
                      <a16:creationId xmlns:a16="http://schemas.microsoft.com/office/drawing/2014/main" id="{EE284014-C7C7-4059-A79F-4D9EF6D1C478}"/>
                    </a:ext>
                  </a:extLst>
                </p:cNvPr>
                <p:cNvSpPr/>
                <p:nvPr/>
              </p:nvSpPr>
              <p:spPr>
                <a:xfrm>
                  <a:off x="-147404" y="55983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1" name="วงรี 180">
                  <a:extLst>
                    <a:ext uri="{FF2B5EF4-FFF2-40B4-BE49-F238E27FC236}">
                      <a16:creationId xmlns:a16="http://schemas.microsoft.com/office/drawing/2014/main" id="{373E2948-24CD-469C-B003-E0A9B7962D33}"/>
                    </a:ext>
                  </a:extLst>
                </p:cNvPr>
                <p:cNvSpPr/>
                <p:nvPr/>
              </p:nvSpPr>
              <p:spPr>
                <a:xfrm>
                  <a:off x="-373618" y="553228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2" name="วงรี 181">
                  <a:extLst>
                    <a:ext uri="{FF2B5EF4-FFF2-40B4-BE49-F238E27FC236}">
                      <a16:creationId xmlns:a16="http://schemas.microsoft.com/office/drawing/2014/main" id="{C7F09DB8-B2D4-41ED-9FB7-5DEFCA1F19DD}"/>
                    </a:ext>
                  </a:extLst>
                </p:cNvPr>
                <p:cNvSpPr/>
                <p:nvPr/>
              </p:nvSpPr>
              <p:spPr>
                <a:xfrm>
                  <a:off x="-599832" y="546624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3" name="วงรี 182">
                  <a:extLst>
                    <a:ext uri="{FF2B5EF4-FFF2-40B4-BE49-F238E27FC236}">
                      <a16:creationId xmlns:a16="http://schemas.microsoft.com/office/drawing/2014/main" id="{AA5D239B-BAA1-467A-916F-D1024AE8E523}"/>
                    </a:ext>
                  </a:extLst>
                </p:cNvPr>
                <p:cNvSpPr/>
                <p:nvPr/>
              </p:nvSpPr>
              <p:spPr>
                <a:xfrm>
                  <a:off x="-826046" y="54002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52" name="กลุ่ม 51">
                <a:extLst>
                  <a:ext uri="{FF2B5EF4-FFF2-40B4-BE49-F238E27FC236}">
                    <a16:creationId xmlns:a16="http://schemas.microsoft.com/office/drawing/2014/main" id="{74DDD076-8AA6-4DBB-B86A-21A5055709AC}"/>
                  </a:ext>
                </a:extLst>
              </p:cNvPr>
              <p:cNvGrpSpPr/>
              <p:nvPr/>
            </p:nvGrpSpPr>
            <p:grpSpPr>
              <a:xfrm>
                <a:off x="57151" y="1035549"/>
                <a:ext cx="6771353" cy="191977"/>
                <a:chOff x="-826046" y="535167"/>
                <a:chExt cx="7600629" cy="215488"/>
              </a:xfrm>
              <a:grpFill/>
            </p:grpSpPr>
            <p:grpSp>
              <p:nvGrpSpPr>
                <p:cNvPr id="139" name="กลุ่ม 138">
                  <a:extLst>
                    <a:ext uri="{FF2B5EF4-FFF2-40B4-BE49-F238E27FC236}">
                      <a16:creationId xmlns:a16="http://schemas.microsoft.com/office/drawing/2014/main" id="{08DC1D10-424B-45FA-8518-D52CAF3CBBCE}"/>
                    </a:ext>
                  </a:extLst>
                </p:cNvPr>
                <p:cNvGrpSpPr/>
                <p:nvPr/>
              </p:nvGrpSpPr>
              <p:grpSpPr>
                <a:xfrm>
                  <a:off x="984846" y="535167"/>
                  <a:ext cx="5789737" cy="190580"/>
                  <a:chOff x="58958" y="282836"/>
                  <a:chExt cx="6724685" cy="221355"/>
                </a:xfrm>
                <a:grpFill/>
              </p:grpSpPr>
              <p:grpSp>
                <p:nvGrpSpPr>
                  <p:cNvPr id="148" name="กลุ่ม 147">
                    <a:extLst>
                      <a:ext uri="{FF2B5EF4-FFF2-40B4-BE49-F238E27FC236}">
                        <a16:creationId xmlns:a16="http://schemas.microsoft.com/office/drawing/2014/main" id="{E0B64DD6-767A-4130-B1B4-F21CFA72D288}"/>
                      </a:ext>
                    </a:extLst>
                  </p:cNvPr>
                  <p:cNvGrpSpPr/>
                  <p:nvPr/>
                </p:nvGrpSpPr>
                <p:grpSpPr>
                  <a:xfrm>
                    <a:off x="604453" y="282836"/>
                    <a:ext cx="6179190" cy="213969"/>
                    <a:chOff x="37825" y="20447"/>
                    <a:chExt cx="6749955" cy="233733"/>
                  </a:xfrm>
                  <a:grpFill/>
                </p:grpSpPr>
                <p:sp>
                  <p:nvSpPr>
                    <p:cNvPr id="151" name="วงรี 150">
                      <a:extLst>
                        <a:ext uri="{FF2B5EF4-FFF2-40B4-BE49-F238E27FC236}">
                          <a16:creationId xmlns:a16="http://schemas.microsoft.com/office/drawing/2014/main" id="{F47DC375-0D4B-4A98-92F2-5D5E3A886B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2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52" name="วงรี 151">
                      <a:extLst>
                        <a:ext uri="{FF2B5EF4-FFF2-40B4-BE49-F238E27FC236}">
                          <a16:creationId xmlns:a16="http://schemas.microsoft.com/office/drawing/2014/main" id="{DE7DCBE6-9425-44AF-8E3E-61D9766EA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13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53" name="วงรี 152">
                      <a:extLst>
                        <a:ext uri="{FF2B5EF4-FFF2-40B4-BE49-F238E27FC236}">
                          <a16:creationId xmlns:a16="http://schemas.microsoft.com/office/drawing/2014/main" id="{97DE44F8-3029-4469-928E-827CEFA158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45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54" name="วงรี 153">
                      <a:extLst>
                        <a:ext uri="{FF2B5EF4-FFF2-40B4-BE49-F238E27FC236}">
                          <a16:creationId xmlns:a16="http://schemas.microsoft.com/office/drawing/2014/main" id="{5FD4B732-BD4B-497F-824C-65C4B7522F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76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55" name="วงรี 154">
                      <a:extLst>
                        <a:ext uri="{FF2B5EF4-FFF2-40B4-BE49-F238E27FC236}">
                          <a16:creationId xmlns:a16="http://schemas.microsoft.com/office/drawing/2014/main" id="{0911C8EF-F13D-4841-8B79-34127D67D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08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56" name="วงรี 155">
                      <a:extLst>
                        <a:ext uri="{FF2B5EF4-FFF2-40B4-BE49-F238E27FC236}">
                          <a16:creationId xmlns:a16="http://schemas.microsoft.com/office/drawing/2014/main" id="{9B9B8215-7381-4B09-923E-14462AB6D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439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57" name="วงรี 156">
                      <a:extLst>
                        <a:ext uri="{FF2B5EF4-FFF2-40B4-BE49-F238E27FC236}">
                          <a16:creationId xmlns:a16="http://schemas.microsoft.com/office/drawing/2014/main" id="{134A4410-D576-435D-A5BA-D2E0AB0DB2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70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58" name="วงรี 157">
                      <a:extLst>
                        <a:ext uri="{FF2B5EF4-FFF2-40B4-BE49-F238E27FC236}">
                          <a16:creationId xmlns:a16="http://schemas.microsoft.com/office/drawing/2014/main" id="{4EBAA833-9C46-4EB7-9196-D3F4439D86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102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59" name="วงรี 158">
                      <a:extLst>
                        <a:ext uri="{FF2B5EF4-FFF2-40B4-BE49-F238E27FC236}">
                          <a16:creationId xmlns:a16="http://schemas.microsoft.com/office/drawing/2014/main" id="{022C8EC2-E828-425E-9270-418FD1B2A0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433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60" name="วงรี 159">
                      <a:extLst>
                        <a:ext uri="{FF2B5EF4-FFF2-40B4-BE49-F238E27FC236}">
                          <a16:creationId xmlns:a16="http://schemas.microsoft.com/office/drawing/2014/main" id="{210E8DAA-2022-4E05-9B9D-1FE3DAFDA2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765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61" name="วงรี 160">
                      <a:extLst>
                        <a:ext uri="{FF2B5EF4-FFF2-40B4-BE49-F238E27FC236}">
                          <a16:creationId xmlns:a16="http://schemas.microsoft.com/office/drawing/2014/main" id="{2BAAE397-A52A-4CCF-B0B8-1D5C5F8E64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096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62" name="วงรี 161">
                      <a:extLst>
                        <a:ext uri="{FF2B5EF4-FFF2-40B4-BE49-F238E27FC236}">
                          <a16:creationId xmlns:a16="http://schemas.microsoft.com/office/drawing/2014/main" id="{6E84BB99-5AB5-471B-A925-06FF38945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427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63" name="วงรี 162">
                      <a:extLst>
                        <a:ext uri="{FF2B5EF4-FFF2-40B4-BE49-F238E27FC236}">
                          <a16:creationId xmlns:a16="http://schemas.microsoft.com/office/drawing/2014/main" id="{AE820D5D-BB0C-4679-9427-2E9BF1A69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759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64" name="วงรี 163">
                      <a:extLst>
                        <a:ext uri="{FF2B5EF4-FFF2-40B4-BE49-F238E27FC236}">
                          <a16:creationId xmlns:a16="http://schemas.microsoft.com/office/drawing/2014/main" id="{777D6DF4-8206-47DC-ACC3-96796BB3B5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90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65" name="วงรี 164">
                      <a:extLst>
                        <a:ext uri="{FF2B5EF4-FFF2-40B4-BE49-F238E27FC236}">
                          <a16:creationId xmlns:a16="http://schemas.microsoft.com/office/drawing/2014/main" id="{1FDCD76C-0DF0-4C81-BB3B-D4103D5731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422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66" name="วงรี 165">
                      <a:extLst>
                        <a:ext uri="{FF2B5EF4-FFF2-40B4-BE49-F238E27FC236}">
                          <a16:creationId xmlns:a16="http://schemas.microsoft.com/office/drawing/2014/main" id="{06BF5C16-197E-4D9E-9D12-E7FB9995A3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753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67" name="วงรี 166">
                      <a:extLst>
                        <a:ext uri="{FF2B5EF4-FFF2-40B4-BE49-F238E27FC236}">
                          <a16:creationId xmlns:a16="http://schemas.microsoft.com/office/drawing/2014/main" id="{D41515D3-13A7-47B5-A6FD-C824951C93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084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68" name="วงรี 167">
                      <a:extLst>
                        <a:ext uri="{FF2B5EF4-FFF2-40B4-BE49-F238E27FC236}">
                          <a16:creationId xmlns:a16="http://schemas.microsoft.com/office/drawing/2014/main" id="{A913B094-E0AD-4CBD-8979-301B82E0D4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416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69" name="วงรี 168">
                      <a:extLst>
                        <a:ext uri="{FF2B5EF4-FFF2-40B4-BE49-F238E27FC236}">
                          <a16:creationId xmlns:a16="http://schemas.microsoft.com/office/drawing/2014/main" id="{5BE1F456-6281-4B4E-B064-8C2EDDCEF0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747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70" name="วงรี 169">
                      <a:extLst>
                        <a:ext uri="{FF2B5EF4-FFF2-40B4-BE49-F238E27FC236}">
                          <a16:creationId xmlns:a16="http://schemas.microsoft.com/office/drawing/2014/main" id="{36D42F3D-B52D-42BE-860D-74BB89CE15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079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71" name="วงรี 170">
                      <a:extLst>
                        <a:ext uri="{FF2B5EF4-FFF2-40B4-BE49-F238E27FC236}">
                          <a16:creationId xmlns:a16="http://schemas.microsoft.com/office/drawing/2014/main" id="{596E29AA-43B5-495A-A4F6-22D5574025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410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72" name="วงรี 171">
                      <a:extLst>
                        <a:ext uri="{FF2B5EF4-FFF2-40B4-BE49-F238E27FC236}">
                          <a16:creationId xmlns:a16="http://schemas.microsoft.com/office/drawing/2014/main" id="{91D7F361-9F49-4683-99D9-AEF33CBDBC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741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73" name="วงรี 172">
                      <a:extLst>
                        <a:ext uri="{FF2B5EF4-FFF2-40B4-BE49-F238E27FC236}">
                          <a16:creationId xmlns:a16="http://schemas.microsoft.com/office/drawing/2014/main" id="{B2AF0DF4-0057-4EA8-ABB7-45567918C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73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74" name="วงรี 173">
                      <a:extLst>
                        <a:ext uri="{FF2B5EF4-FFF2-40B4-BE49-F238E27FC236}">
                          <a16:creationId xmlns:a16="http://schemas.microsoft.com/office/drawing/2014/main" id="{62060E15-5128-423E-87FB-C626A4B640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404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149" name="วงรี 148">
                    <a:extLst>
                      <a:ext uri="{FF2B5EF4-FFF2-40B4-BE49-F238E27FC236}">
                        <a16:creationId xmlns:a16="http://schemas.microsoft.com/office/drawing/2014/main" id="{4CCB2146-B2F9-4D37-9F27-8373616B6D06}"/>
                      </a:ext>
                    </a:extLst>
                  </p:cNvPr>
                  <p:cNvSpPr/>
                  <p:nvPr/>
                </p:nvSpPr>
                <p:spPr>
                  <a:xfrm>
                    <a:off x="333714" y="286535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50" name="วงรี 149">
                    <a:extLst>
                      <a:ext uri="{FF2B5EF4-FFF2-40B4-BE49-F238E27FC236}">
                        <a16:creationId xmlns:a16="http://schemas.microsoft.com/office/drawing/2014/main" id="{818C97DF-87F8-474E-9D31-22AA7CEB809E}"/>
                      </a:ext>
                    </a:extLst>
                  </p:cNvPr>
                  <p:cNvSpPr/>
                  <p:nvPr/>
                </p:nvSpPr>
                <p:spPr>
                  <a:xfrm>
                    <a:off x="58958" y="290222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140" name="วงรี 139">
                  <a:extLst>
                    <a:ext uri="{FF2B5EF4-FFF2-40B4-BE49-F238E27FC236}">
                      <a16:creationId xmlns:a16="http://schemas.microsoft.com/office/drawing/2014/main" id="{DAFAADB7-0E9D-411F-8858-19514E658EC9}"/>
                    </a:ext>
                  </a:extLst>
                </p:cNvPr>
                <p:cNvSpPr/>
                <p:nvPr/>
              </p:nvSpPr>
              <p:spPr>
                <a:xfrm>
                  <a:off x="743298" y="546625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1" name="วงรี 140">
                  <a:extLst>
                    <a:ext uri="{FF2B5EF4-FFF2-40B4-BE49-F238E27FC236}">
                      <a16:creationId xmlns:a16="http://schemas.microsoft.com/office/drawing/2014/main" id="{81AFFFCC-04FF-40B4-A473-15E4D1E58FE4}"/>
                    </a:ext>
                  </a:extLst>
                </p:cNvPr>
                <p:cNvSpPr/>
                <p:nvPr/>
              </p:nvSpPr>
              <p:spPr>
                <a:xfrm>
                  <a:off x="521802" y="553228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2" name="วงรี 141">
                  <a:extLst>
                    <a:ext uri="{FF2B5EF4-FFF2-40B4-BE49-F238E27FC236}">
                      <a16:creationId xmlns:a16="http://schemas.microsoft.com/office/drawing/2014/main" id="{4DF434FB-24C0-4C10-B277-C577040362DF}"/>
                    </a:ext>
                  </a:extLst>
                </p:cNvPr>
                <p:cNvSpPr/>
                <p:nvPr/>
              </p:nvSpPr>
              <p:spPr>
                <a:xfrm>
                  <a:off x="300306" y="559831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3" name="วงรี 142">
                  <a:extLst>
                    <a:ext uri="{FF2B5EF4-FFF2-40B4-BE49-F238E27FC236}">
                      <a16:creationId xmlns:a16="http://schemas.microsoft.com/office/drawing/2014/main" id="{204BE8E0-B9D7-4D48-B126-CD44193F9E51}"/>
                    </a:ext>
                  </a:extLst>
                </p:cNvPr>
                <p:cNvSpPr/>
                <p:nvPr/>
              </p:nvSpPr>
              <p:spPr>
                <a:xfrm>
                  <a:off x="78810" y="56643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4" name="วงรี 143">
                  <a:extLst>
                    <a:ext uri="{FF2B5EF4-FFF2-40B4-BE49-F238E27FC236}">
                      <a16:creationId xmlns:a16="http://schemas.microsoft.com/office/drawing/2014/main" id="{AE1B4A88-07BF-4BDB-8CF3-CC16CBFFBBE8}"/>
                    </a:ext>
                  </a:extLst>
                </p:cNvPr>
                <p:cNvSpPr/>
                <p:nvPr/>
              </p:nvSpPr>
              <p:spPr>
                <a:xfrm>
                  <a:off x="-147404" y="55983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5" name="วงรี 144">
                  <a:extLst>
                    <a:ext uri="{FF2B5EF4-FFF2-40B4-BE49-F238E27FC236}">
                      <a16:creationId xmlns:a16="http://schemas.microsoft.com/office/drawing/2014/main" id="{A0BFBC03-2695-4C6A-9056-3E56511AA27E}"/>
                    </a:ext>
                  </a:extLst>
                </p:cNvPr>
                <p:cNvSpPr/>
                <p:nvPr/>
              </p:nvSpPr>
              <p:spPr>
                <a:xfrm>
                  <a:off x="-373618" y="553228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6" name="วงรี 145">
                  <a:extLst>
                    <a:ext uri="{FF2B5EF4-FFF2-40B4-BE49-F238E27FC236}">
                      <a16:creationId xmlns:a16="http://schemas.microsoft.com/office/drawing/2014/main" id="{FEA45F02-599C-4D58-A9EE-95D86E13D667}"/>
                    </a:ext>
                  </a:extLst>
                </p:cNvPr>
                <p:cNvSpPr/>
                <p:nvPr/>
              </p:nvSpPr>
              <p:spPr>
                <a:xfrm>
                  <a:off x="-599832" y="546624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7" name="วงรี 146">
                  <a:extLst>
                    <a:ext uri="{FF2B5EF4-FFF2-40B4-BE49-F238E27FC236}">
                      <a16:creationId xmlns:a16="http://schemas.microsoft.com/office/drawing/2014/main" id="{85ECB518-B8CC-43CC-84A1-02731FAF911B}"/>
                    </a:ext>
                  </a:extLst>
                </p:cNvPr>
                <p:cNvSpPr/>
                <p:nvPr/>
              </p:nvSpPr>
              <p:spPr>
                <a:xfrm>
                  <a:off x="-826046" y="54002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53" name="กลุ่ม 52">
                <a:extLst>
                  <a:ext uri="{FF2B5EF4-FFF2-40B4-BE49-F238E27FC236}">
                    <a16:creationId xmlns:a16="http://schemas.microsoft.com/office/drawing/2014/main" id="{2E36E0EF-7C0A-4D41-8FC8-6A29EBD27139}"/>
                  </a:ext>
                </a:extLst>
              </p:cNvPr>
              <p:cNvGrpSpPr/>
              <p:nvPr/>
            </p:nvGrpSpPr>
            <p:grpSpPr>
              <a:xfrm>
                <a:off x="66888" y="1278046"/>
                <a:ext cx="6769007" cy="192657"/>
                <a:chOff x="-2076062" y="498750"/>
                <a:chExt cx="8850645" cy="251905"/>
              </a:xfrm>
              <a:grpFill/>
            </p:grpSpPr>
            <p:grpSp>
              <p:nvGrpSpPr>
                <p:cNvPr id="97" name="กลุ่ม 96">
                  <a:extLst>
                    <a:ext uri="{FF2B5EF4-FFF2-40B4-BE49-F238E27FC236}">
                      <a16:creationId xmlns:a16="http://schemas.microsoft.com/office/drawing/2014/main" id="{687FF79F-8F34-44FD-93E7-6B0524D18539}"/>
                    </a:ext>
                  </a:extLst>
                </p:cNvPr>
                <p:cNvGrpSpPr/>
                <p:nvPr/>
              </p:nvGrpSpPr>
              <p:grpSpPr>
                <a:xfrm>
                  <a:off x="984846" y="535167"/>
                  <a:ext cx="5789737" cy="190580"/>
                  <a:chOff x="58958" y="282836"/>
                  <a:chExt cx="6724685" cy="221355"/>
                </a:xfrm>
                <a:grpFill/>
              </p:grpSpPr>
              <p:grpSp>
                <p:nvGrpSpPr>
                  <p:cNvPr id="112" name="กลุ่ม 111">
                    <a:extLst>
                      <a:ext uri="{FF2B5EF4-FFF2-40B4-BE49-F238E27FC236}">
                        <a16:creationId xmlns:a16="http://schemas.microsoft.com/office/drawing/2014/main" id="{B783BA8E-1895-4BD1-AD85-868CB83FC60F}"/>
                      </a:ext>
                    </a:extLst>
                  </p:cNvPr>
                  <p:cNvGrpSpPr/>
                  <p:nvPr/>
                </p:nvGrpSpPr>
                <p:grpSpPr>
                  <a:xfrm>
                    <a:off x="604453" y="282836"/>
                    <a:ext cx="6179190" cy="213969"/>
                    <a:chOff x="37825" y="20447"/>
                    <a:chExt cx="6749955" cy="233733"/>
                  </a:xfrm>
                  <a:grpFill/>
                </p:grpSpPr>
                <p:sp>
                  <p:nvSpPr>
                    <p:cNvPr id="115" name="วงรี 114">
                      <a:extLst>
                        <a:ext uri="{FF2B5EF4-FFF2-40B4-BE49-F238E27FC236}">
                          <a16:creationId xmlns:a16="http://schemas.microsoft.com/office/drawing/2014/main" id="{EBA68546-37E8-4C0F-91FE-3A44B3ECBB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2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16" name="วงรี 115">
                      <a:extLst>
                        <a:ext uri="{FF2B5EF4-FFF2-40B4-BE49-F238E27FC236}">
                          <a16:creationId xmlns:a16="http://schemas.microsoft.com/office/drawing/2014/main" id="{F9A4DF0D-2E98-4988-BFE4-790A543AD6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13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17" name="วงรี 116">
                      <a:extLst>
                        <a:ext uri="{FF2B5EF4-FFF2-40B4-BE49-F238E27FC236}">
                          <a16:creationId xmlns:a16="http://schemas.microsoft.com/office/drawing/2014/main" id="{19942C9B-347D-4F37-8BFB-E5CAA7BC46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45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18" name="วงรี 117">
                      <a:extLst>
                        <a:ext uri="{FF2B5EF4-FFF2-40B4-BE49-F238E27FC236}">
                          <a16:creationId xmlns:a16="http://schemas.microsoft.com/office/drawing/2014/main" id="{3D9A4013-6F6F-4DF8-8284-D8F16DE52C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76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19" name="วงรี 118">
                      <a:extLst>
                        <a:ext uri="{FF2B5EF4-FFF2-40B4-BE49-F238E27FC236}">
                          <a16:creationId xmlns:a16="http://schemas.microsoft.com/office/drawing/2014/main" id="{56B52F6E-2DE7-4F6D-8B85-33EB48ED40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08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20" name="วงรี 119">
                      <a:extLst>
                        <a:ext uri="{FF2B5EF4-FFF2-40B4-BE49-F238E27FC236}">
                          <a16:creationId xmlns:a16="http://schemas.microsoft.com/office/drawing/2014/main" id="{5756C35F-3639-4602-8F29-4064DD41F7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439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21" name="วงรี 120">
                      <a:extLst>
                        <a:ext uri="{FF2B5EF4-FFF2-40B4-BE49-F238E27FC236}">
                          <a16:creationId xmlns:a16="http://schemas.microsoft.com/office/drawing/2014/main" id="{F05F39FE-7D09-405B-AF07-759978EBEC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70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22" name="วงรี 121">
                      <a:extLst>
                        <a:ext uri="{FF2B5EF4-FFF2-40B4-BE49-F238E27FC236}">
                          <a16:creationId xmlns:a16="http://schemas.microsoft.com/office/drawing/2014/main" id="{E5CF497E-28B9-4C2A-BE39-AFC436942E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102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23" name="วงรี 122">
                      <a:extLst>
                        <a:ext uri="{FF2B5EF4-FFF2-40B4-BE49-F238E27FC236}">
                          <a16:creationId xmlns:a16="http://schemas.microsoft.com/office/drawing/2014/main" id="{16FC0CC4-DFC4-4C1F-8787-E5D65C6800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433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24" name="วงรี 123">
                      <a:extLst>
                        <a:ext uri="{FF2B5EF4-FFF2-40B4-BE49-F238E27FC236}">
                          <a16:creationId xmlns:a16="http://schemas.microsoft.com/office/drawing/2014/main" id="{AEFC5374-62E9-439B-81B6-53255E6480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765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25" name="วงรี 124">
                      <a:extLst>
                        <a:ext uri="{FF2B5EF4-FFF2-40B4-BE49-F238E27FC236}">
                          <a16:creationId xmlns:a16="http://schemas.microsoft.com/office/drawing/2014/main" id="{5955B5C4-CA11-4931-8CD2-FEA62D34A5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096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26" name="วงรี 125">
                      <a:extLst>
                        <a:ext uri="{FF2B5EF4-FFF2-40B4-BE49-F238E27FC236}">
                          <a16:creationId xmlns:a16="http://schemas.microsoft.com/office/drawing/2014/main" id="{D7BF0EAB-5BB8-448F-9453-A1B3075ED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427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27" name="วงรี 126">
                      <a:extLst>
                        <a:ext uri="{FF2B5EF4-FFF2-40B4-BE49-F238E27FC236}">
                          <a16:creationId xmlns:a16="http://schemas.microsoft.com/office/drawing/2014/main" id="{C094D835-A03E-4CED-9A15-AD839785B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759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28" name="วงรี 127">
                      <a:extLst>
                        <a:ext uri="{FF2B5EF4-FFF2-40B4-BE49-F238E27FC236}">
                          <a16:creationId xmlns:a16="http://schemas.microsoft.com/office/drawing/2014/main" id="{931B2FBD-C7F5-43ED-A41A-64D83B1A93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90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29" name="วงรี 128">
                      <a:extLst>
                        <a:ext uri="{FF2B5EF4-FFF2-40B4-BE49-F238E27FC236}">
                          <a16:creationId xmlns:a16="http://schemas.microsoft.com/office/drawing/2014/main" id="{1DE47E26-CED0-46B3-B455-2930DA5F86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422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30" name="วงรี 129">
                      <a:extLst>
                        <a:ext uri="{FF2B5EF4-FFF2-40B4-BE49-F238E27FC236}">
                          <a16:creationId xmlns:a16="http://schemas.microsoft.com/office/drawing/2014/main" id="{34409C34-A85C-4F1A-A5D2-2705C38401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753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31" name="วงรี 130">
                      <a:extLst>
                        <a:ext uri="{FF2B5EF4-FFF2-40B4-BE49-F238E27FC236}">
                          <a16:creationId xmlns:a16="http://schemas.microsoft.com/office/drawing/2014/main" id="{C8007762-B8DD-4CD3-A0F8-3796E93332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084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32" name="วงรี 131">
                      <a:extLst>
                        <a:ext uri="{FF2B5EF4-FFF2-40B4-BE49-F238E27FC236}">
                          <a16:creationId xmlns:a16="http://schemas.microsoft.com/office/drawing/2014/main" id="{AEE6FA23-A93F-49F8-AFBD-675B3EC40A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416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33" name="วงรี 132">
                      <a:extLst>
                        <a:ext uri="{FF2B5EF4-FFF2-40B4-BE49-F238E27FC236}">
                          <a16:creationId xmlns:a16="http://schemas.microsoft.com/office/drawing/2014/main" id="{98940656-4420-45D6-A69D-55CE1116E6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747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34" name="วงรี 133">
                      <a:extLst>
                        <a:ext uri="{FF2B5EF4-FFF2-40B4-BE49-F238E27FC236}">
                          <a16:creationId xmlns:a16="http://schemas.microsoft.com/office/drawing/2014/main" id="{4D4BB890-7106-4EB1-AD8A-30622F49C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079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35" name="วงรี 134">
                      <a:extLst>
                        <a:ext uri="{FF2B5EF4-FFF2-40B4-BE49-F238E27FC236}">
                          <a16:creationId xmlns:a16="http://schemas.microsoft.com/office/drawing/2014/main" id="{98B08C84-BB0D-4D42-9949-19D23D45DF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410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36" name="วงรี 135">
                      <a:extLst>
                        <a:ext uri="{FF2B5EF4-FFF2-40B4-BE49-F238E27FC236}">
                          <a16:creationId xmlns:a16="http://schemas.microsoft.com/office/drawing/2014/main" id="{93B951A8-DE54-444D-9C8A-D586770E96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741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37" name="วงรี 136">
                      <a:extLst>
                        <a:ext uri="{FF2B5EF4-FFF2-40B4-BE49-F238E27FC236}">
                          <a16:creationId xmlns:a16="http://schemas.microsoft.com/office/drawing/2014/main" id="{6A83E3B2-7235-4306-BC38-BA06ACFC07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73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38" name="วงรี 137">
                      <a:extLst>
                        <a:ext uri="{FF2B5EF4-FFF2-40B4-BE49-F238E27FC236}">
                          <a16:creationId xmlns:a16="http://schemas.microsoft.com/office/drawing/2014/main" id="{76366C20-91C8-41C8-B2A2-7E8EA67218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404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113" name="วงรี 112">
                    <a:extLst>
                      <a:ext uri="{FF2B5EF4-FFF2-40B4-BE49-F238E27FC236}">
                        <a16:creationId xmlns:a16="http://schemas.microsoft.com/office/drawing/2014/main" id="{F71BB25F-FCE3-4ABD-8EF9-4306A413077F}"/>
                      </a:ext>
                    </a:extLst>
                  </p:cNvPr>
                  <p:cNvSpPr/>
                  <p:nvPr/>
                </p:nvSpPr>
                <p:spPr>
                  <a:xfrm>
                    <a:off x="333714" y="286535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14" name="วงรี 113">
                    <a:extLst>
                      <a:ext uri="{FF2B5EF4-FFF2-40B4-BE49-F238E27FC236}">
                        <a16:creationId xmlns:a16="http://schemas.microsoft.com/office/drawing/2014/main" id="{206A1462-4458-4095-9611-4FE8386E0A3A}"/>
                      </a:ext>
                    </a:extLst>
                  </p:cNvPr>
                  <p:cNvSpPr/>
                  <p:nvPr/>
                </p:nvSpPr>
                <p:spPr>
                  <a:xfrm>
                    <a:off x="58958" y="290222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98" name="วงรี 97">
                  <a:extLst>
                    <a:ext uri="{FF2B5EF4-FFF2-40B4-BE49-F238E27FC236}">
                      <a16:creationId xmlns:a16="http://schemas.microsoft.com/office/drawing/2014/main" id="{A7D75134-67CB-4608-83F6-F9E439B853B8}"/>
                    </a:ext>
                  </a:extLst>
                </p:cNvPr>
                <p:cNvSpPr/>
                <p:nvPr/>
              </p:nvSpPr>
              <p:spPr>
                <a:xfrm>
                  <a:off x="743298" y="546625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9" name="วงรี 98">
                  <a:extLst>
                    <a:ext uri="{FF2B5EF4-FFF2-40B4-BE49-F238E27FC236}">
                      <a16:creationId xmlns:a16="http://schemas.microsoft.com/office/drawing/2014/main" id="{760CCB88-265D-4FB2-974E-3617C1E60C51}"/>
                    </a:ext>
                  </a:extLst>
                </p:cNvPr>
                <p:cNvSpPr/>
                <p:nvPr/>
              </p:nvSpPr>
              <p:spPr>
                <a:xfrm>
                  <a:off x="521802" y="553228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0" name="วงรี 99">
                  <a:extLst>
                    <a:ext uri="{FF2B5EF4-FFF2-40B4-BE49-F238E27FC236}">
                      <a16:creationId xmlns:a16="http://schemas.microsoft.com/office/drawing/2014/main" id="{7E2C64FD-D497-43A3-95DD-C44B8385929D}"/>
                    </a:ext>
                  </a:extLst>
                </p:cNvPr>
                <p:cNvSpPr/>
                <p:nvPr/>
              </p:nvSpPr>
              <p:spPr>
                <a:xfrm>
                  <a:off x="300306" y="559831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1" name="วงรี 100">
                  <a:extLst>
                    <a:ext uri="{FF2B5EF4-FFF2-40B4-BE49-F238E27FC236}">
                      <a16:creationId xmlns:a16="http://schemas.microsoft.com/office/drawing/2014/main" id="{83C794B6-996E-456F-8BD1-EDE40EF3B038}"/>
                    </a:ext>
                  </a:extLst>
                </p:cNvPr>
                <p:cNvSpPr/>
                <p:nvPr/>
              </p:nvSpPr>
              <p:spPr>
                <a:xfrm>
                  <a:off x="78810" y="56643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2" name="วงรี 101">
                  <a:extLst>
                    <a:ext uri="{FF2B5EF4-FFF2-40B4-BE49-F238E27FC236}">
                      <a16:creationId xmlns:a16="http://schemas.microsoft.com/office/drawing/2014/main" id="{CA4CD61E-157A-4412-84FF-B616152AA36A}"/>
                    </a:ext>
                  </a:extLst>
                </p:cNvPr>
                <p:cNvSpPr/>
                <p:nvPr/>
              </p:nvSpPr>
              <p:spPr>
                <a:xfrm>
                  <a:off x="-147404" y="55983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3" name="วงรี 102">
                  <a:extLst>
                    <a:ext uri="{FF2B5EF4-FFF2-40B4-BE49-F238E27FC236}">
                      <a16:creationId xmlns:a16="http://schemas.microsoft.com/office/drawing/2014/main" id="{72FB8EE8-19DD-4815-B0FD-451837725E23}"/>
                    </a:ext>
                  </a:extLst>
                </p:cNvPr>
                <p:cNvSpPr/>
                <p:nvPr/>
              </p:nvSpPr>
              <p:spPr>
                <a:xfrm>
                  <a:off x="-373618" y="553228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4" name="วงรี 103">
                  <a:extLst>
                    <a:ext uri="{FF2B5EF4-FFF2-40B4-BE49-F238E27FC236}">
                      <a16:creationId xmlns:a16="http://schemas.microsoft.com/office/drawing/2014/main" id="{6A2CE442-A826-45A1-8692-3DBF1AFABCC0}"/>
                    </a:ext>
                  </a:extLst>
                </p:cNvPr>
                <p:cNvSpPr/>
                <p:nvPr/>
              </p:nvSpPr>
              <p:spPr>
                <a:xfrm>
                  <a:off x="-599832" y="546624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5" name="วงรี 104">
                  <a:extLst>
                    <a:ext uri="{FF2B5EF4-FFF2-40B4-BE49-F238E27FC236}">
                      <a16:creationId xmlns:a16="http://schemas.microsoft.com/office/drawing/2014/main" id="{869D01B9-7566-41D3-970F-3735289AA321}"/>
                    </a:ext>
                  </a:extLst>
                </p:cNvPr>
                <p:cNvSpPr/>
                <p:nvPr/>
              </p:nvSpPr>
              <p:spPr>
                <a:xfrm>
                  <a:off x="-826046" y="54002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6" name="วงรี 105">
                  <a:extLst>
                    <a:ext uri="{FF2B5EF4-FFF2-40B4-BE49-F238E27FC236}">
                      <a16:creationId xmlns:a16="http://schemas.microsoft.com/office/drawing/2014/main" id="{AD38DEC6-CA94-4C7B-9BF4-3B252BC58CFC}"/>
                    </a:ext>
                  </a:extLst>
                </p:cNvPr>
                <p:cNvSpPr/>
                <p:nvPr/>
              </p:nvSpPr>
              <p:spPr>
                <a:xfrm>
                  <a:off x="-1034382" y="53314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7" name="วงรี 106">
                  <a:extLst>
                    <a:ext uri="{FF2B5EF4-FFF2-40B4-BE49-F238E27FC236}">
                      <a16:creationId xmlns:a16="http://schemas.microsoft.com/office/drawing/2014/main" id="{5A375B62-B057-41A9-BF37-AB4070D6C08B}"/>
                    </a:ext>
                  </a:extLst>
                </p:cNvPr>
                <p:cNvSpPr/>
                <p:nvPr/>
              </p:nvSpPr>
              <p:spPr>
                <a:xfrm>
                  <a:off x="-1242718" y="526266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8" name="วงรี 107">
                  <a:extLst>
                    <a:ext uri="{FF2B5EF4-FFF2-40B4-BE49-F238E27FC236}">
                      <a16:creationId xmlns:a16="http://schemas.microsoft.com/office/drawing/2014/main" id="{C8833C71-F4C1-4370-99CB-0C912AE4CFC4}"/>
                    </a:ext>
                  </a:extLst>
                </p:cNvPr>
                <p:cNvSpPr/>
                <p:nvPr/>
              </p:nvSpPr>
              <p:spPr>
                <a:xfrm>
                  <a:off x="-1451054" y="519387"/>
                  <a:ext cx="184220" cy="1842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9" name="วงรี 108">
                  <a:extLst>
                    <a:ext uri="{FF2B5EF4-FFF2-40B4-BE49-F238E27FC236}">
                      <a16:creationId xmlns:a16="http://schemas.microsoft.com/office/drawing/2014/main" id="{0DDF8519-2D92-42B1-98DD-A9AF3AFA824E}"/>
                    </a:ext>
                  </a:extLst>
                </p:cNvPr>
                <p:cNvSpPr/>
                <p:nvPr/>
              </p:nvSpPr>
              <p:spPr>
                <a:xfrm>
                  <a:off x="-1659390" y="512508"/>
                  <a:ext cx="184220" cy="1842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10" name="วงรี 109">
                  <a:extLst>
                    <a:ext uri="{FF2B5EF4-FFF2-40B4-BE49-F238E27FC236}">
                      <a16:creationId xmlns:a16="http://schemas.microsoft.com/office/drawing/2014/main" id="{FDFE015D-7250-4E6E-B091-9B94A06D8B40}"/>
                    </a:ext>
                  </a:extLst>
                </p:cNvPr>
                <p:cNvSpPr/>
                <p:nvPr/>
              </p:nvSpPr>
              <p:spPr>
                <a:xfrm>
                  <a:off x="-1867726" y="505629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11" name="วงรี 110">
                  <a:extLst>
                    <a:ext uri="{FF2B5EF4-FFF2-40B4-BE49-F238E27FC236}">
                      <a16:creationId xmlns:a16="http://schemas.microsoft.com/office/drawing/2014/main" id="{DCE6E442-8B7C-400C-BBF0-E4E553CBDFB7}"/>
                    </a:ext>
                  </a:extLst>
                </p:cNvPr>
                <p:cNvSpPr/>
                <p:nvPr/>
              </p:nvSpPr>
              <p:spPr>
                <a:xfrm>
                  <a:off x="-2076062" y="498750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54" name="กลุ่ม 53">
                <a:extLst>
                  <a:ext uri="{FF2B5EF4-FFF2-40B4-BE49-F238E27FC236}">
                    <a16:creationId xmlns:a16="http://schemas.microsoft.com/office/drawing/2014/main" id="{47281314-A800-4DAB-870F-6A2BD35EDB72}"/>
                  </a:ext>
                </a:extLst>
              </p:cNvPr>
              <p:cNvGrpSpPr/>
              <p:nvPr/>
            </p:nvGrpSpPr>
            <p:grpSpPr>
              <a:xfrm>
                <a:off x="53089" y="1509556"/>
                <a:ext cx="6769007" cy="192657"/>
                <a:chOff x="-2076062" y="498750"/>
                <a:chExt cx="8850645" cy="251905"/>
              </a:xfrm>
              <a:grpFill/>
            </p:grpSpPr>
            <p:grpSp>
              <p:nvGrpSpPr>
                <p:cNvPr id="55" name="กลุ่ม 54">
                  <a:extLst>
                    <a:ext uri="{FF2B5EF4-FFF2-40B4-BE49-F238E27FC236}">
                      <a16:creationId xmlns:a16="http://schemas.microsoft.com/office/drawing/2014/main" id="{8DDCE5CB-7241-4FC7-B131-60863D68A031}"/>
                    </a:ext>
                  </a:extLst>
                </p:cNvPr>
                <p:cNvGrpSpPr/>
                <p:nvPr/>
              </p:nvGrpSpPr>
              <p:grpSpPr>
                <a:xfrm>
                  <a:off x="984846" y="535167"/>
                  <a:ext cx="5789737" cy="190580"/>
                  <a:chOff x="58958" y="282836"/>
                  <a:chExt cx="6724685" cy="221355"/>
                </a:xfrm>
                <a:grpFill/>
              </p:grpSpPr>
              <p:grpSp>
                <p:nvGrpSpPr>
                  <p:cNvPr id="70" name="กลุ่ม 69">
                    <a:extLst>
                      <a:ext uri="{FF2B5EF4-FFF2-40B4-BE49-F238E27FC236}">
                        <a16:creationId xmlns:a16="http://schemas.microsoft.com/office/drawing/2014/main" id="{4200ED99-7144-46FD-A1DE-8C8DD42CF83D}"/>
                      </a:ext>
                    </a:extLst>
                  </p:cNvPr>
                  <p:cNvGrpSpPr/>
                  <p:nvPr/>
                </p:nvGrpSpPr>
                <p:grpSpPr>
                  <a:xfrm>
                    <a:off x="604453" y="282836"/>
                    <a:ext cx="6179190" cy="213969"/>
                    <a:chOff x="37825" y="20447"/>
                    <a:chExt cx="6749955" cy="233733"/>
                  </a:xfrm>
                  <a:grpFill/>
                </p:grpSpPr>
                <p:sp>
                  <p:nvSpPr>
                    <p:cNvPr id="73" name="วงรี 72">
                      <a:extLst>
                        <a:ext uri="{FF2B5EF4-FFF2-40B4-BE49-F238E27FC236}">
                          <a16:creationId xmlns:a16="http://schemas.microsoft.com/office/drawing/2014/main" id="{7602E26A-C2E5-42C4-B1B4-3BC502AB26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2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74" name="วงรี 73">
                      <a:extLst>
                        <a:ext uri="{FF2B5EF4-FFF2-40B4-BE49-F238E27FC236}">
                          <a16:creationId xmlns:a16="http://schemas.microsoft.com/office/drawing/2014/main" id="{9D08B91C-5D66-40A6-96DF-52BB0D2455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13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75" name="วงรี 74">
                      <a:extLst>
                        <a:ext uri="{FF2B5EF4-FFF2-40B4-BE49-F238E27FC236}">
                          <a16:creationId xmlns:a16="http://schemas.microsoft.com/office/drawing/2014/main" id="{CE7ED9E7-0C83-4831-9E8C-433C7326D0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45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76" name="วงรี 75">
                      <a:extLst>
                        <a:ext uri="{FF2B5EF4-FFF2-40B4-BE49-F238E27FC236}">
                          <a16:creationId xmlns:a16="http://schemas.microsoft.com/office/drawing/2014/main" id="{9F89F9A7-BA45-4140-94E8-D0A01428DE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76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77" name="วงรี 76">
                      <a:extLst>
                        <a:ext uri="{FF2B5EF4-FFF2-40B4-BE49-F238E27FC236}">
                          <a16:creationId xmlns:a16="http://schemas.microsoft.com/office/drawing/2014/main" id="{B4C1C613-E314-4407-B9F5-E3B4D91D45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08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78" name="วงรี 77">
                      <a:extLst>
                        <a:ext uri="{FF2B5EF4-FFF2-40B4-BE49-F238E27FC236}">
                          <a16:creationId xmlns:a16="http://schemas.microsoft.com/office/drawing/2014/main" id="{DC6C0D1B-EB95-4DFD-915C-B9BD6BA234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439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79" name="วงรี 78">
                      <a:extLst>
                        <a:ext uri="{FF2B5EF4-FFF2-40B4-BE49-F238E27FC236}">
                          <a16:creationId xmlns:a16="http://schemas.microsoft.com/office/drawing/2014/main" id="{EEA48CC7-3EB3-44DA-96F5-F4ABF2E18F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70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80" name="วงรี 79">
                      <a:extLst>
                        <a:ext uri="{FF2B5EF4-FFF2-40B4-BE49-F238E27FC236}">
                          <a16:creationId xmlns:a16="http://schemas.microsoft.com/office/drawing/2014/main" id="{CEE061F4-209E-4E8B-9F01-5187AEA2C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102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81" name="วงรี 80">
                      <a:extLst>
                        <a:ext uri="{FF2B5EF4-FFF2-40B4-BE49-F238E27FC236}">
                          <a16:creationId xmlns:a16="http://schemas.microsoft.com/office/drawing/2014/main" id="{5C462982-3170-4587-A5F8-94B706D91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433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82" name="วงรี 81">
                      <a:extLst>
                        <a:ext uri="{FF2B5EF4-FFF2-40B4-BE49-F238E27FC236}">
                          <a16:creationId xmlns:a16="http://schemas.microsoft.com/office/drawing/2014/main" id="{1D4E0113-3234-4B47-A598-15B74AD7B1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765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83" name="วงรี 82">
                      <a:extLst>
                        <a:ext uri="{FF2B5EF4-FFF2-40B4-BE49-F238E27FC236}">
                          <a16:creationId xmlns:a16="http://schemas.microsoft.com/office/drawing/2014/main" id="{7ECD9D81-0B7C-4248-B7E8-9F785C1EA4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096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84" name="วงรี 83">
                      <a:extLst>
                        <a:ext uri="{FF2B5EF4-FFF2-40B4-BE49-F238E27FC236}">
                          <a16:creationId xmlns:a16="http://schemas.microsoft.com/office/drawing/2014/main" id="{70E8B1D6-A90D-46FD-BDD5-E66A425A85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427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85" name="วงรี 84">
                      <a:extLst>
                        <a:ext uri="{FF2B5EF4-FFF2-40B4-BE49-F238E27FC236}">
                          <a16:creationId xmlns:a16="http://schemas.microsoft.com/office/drawing/2014/main" id="{7B891120-912B-43E0-8AFE-29E7CF64D0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759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86" name="วงรี 85">
                      <a:extLst>
                        <a:ext uri="{FF2B5EF4-FFF2-40B4-BE49-F238E27FC236}">
                          <a16:creationId xmlns:a16="http://schemas.microsoft.com/office/drawing/2014/main" id="{88712F8D-166B-4846-AA60-B0502A1189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90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87" name="วงรี 86">
                      <a:extLst>
                        <a:ext uri="{FF2B5EF4-FFF2-40B4-BE49-F238E27FC236}">
                          <a16:creationId xmlns:a16="http://schemas.microsoft.com/office/drawing/2014/main" id="{C810202D-38C3-407B-8EA0-0E9CD8CA30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422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88" name="วงรี 87">
                      <a:extLst>
                        <a:ext uri="{FF2B5EF4-FFF2-40B4-BE49-F238E27FC236}">
                          <a16:creationId xmlns:a16="http://schemas.microsoft.com/office/drawing/2014/main" id="{35818FB5-4D4E-439E-B898-C0ED80F796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753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89" name="วงรี 88">
                      <a:extLst>
                        <a:ext uri="{FF2B5EF4-FFF2-40B4-BE49-F238E27FC236}">
                          <a16:creationId xmlns:a16="http://schemas.microsoft.com/office/drawing/2014/main" id="{3B6A30AE-E79D-4A05-BDA8-BC12D122FA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084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90" name="วงรี 89">
                      <a:extLst>
                        <a:ext uri="{FF2B5EF4-FFF2-40B4-BE49-F238E27FC236}">
                          <a16:creationId xmlns:a16="http://schemas.microsoft.com/office/drawing/2014/main" id="{4E2B00F3-1293-43D5-A779-D868D964EE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416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91" name="วงรี 90">
                      <a:extLst>
                        <a:ext uri="{FF2B5EF4-FFF2-40B4-BE49-F238E27FC236}">
                          <a16:creationId xmlns:a16="http://schemas.microsoft.com/office/drawing/2014/main" id="{6E383D7A-98AE-441D-91CA-1B0F2AD65C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747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92" name="วงรี 91">
                      <a:extLst>
                        <a:ext uri="{FF2B5EF4-FFF2-40B4-BE49-F238E27FC236}">
                          <a16:creationId xmlns:a16="http://schemas.microsoft.com/office/drawing/2014/main" id="{A326F61F-9D1B-453C-A6B4-A41C3EEF2E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0791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93" name="วงรี 92">
                      <a:extLst>
                        <a:ext uri="{FF2B5EF4-FFF2-40B4-BE49-F238E27FC236}">
                          <a16:creationId xmlns:a16="http://schemas.microsoft.com/office/drawing/2014/main" id="{96D30E86-7DEF-4C41-A564-8CFA8DFD43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4105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94" name="วงรี 93">
                      <a:extLst>
                        <a:ext uri="{FF2B5EF4-FFF2-40B4-BE49-F238E27FC236}">
                          <a16:creationId xmlns:a16="http://schemas.microsoft.com/office/drawing/2014/main" id="{03E6ABEE-422D-4D93-A676-D8BF1DE964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7419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95" name="วงรี 94">
                      <a:extLst>
                        <a:ext uri="{FF2B5EF4-FFF2-40B4-BE49-F238E27FC236}">
                          <a16:creationId xmlns:a16="http://schemas.microsoft.com/office/drawing/2014/main" id="{4E7A305A-CAB1-4628-A663-9C96997199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0733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96" name="วงรี 95">
                      <a:extLst>
                        <a:ext uri="{FF2B5EF4-FFF2-40B4-BE49-F238E27FC236}">
                          <a16:creationId xmlns:a16="http://schemas.microsoft.com/office/drawing/2014/main" id="{5161E3C5-632D-4502-839A-0C33296E9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4047" y="20447"/>
                      <a:ext cx="233733" cy="23373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71" name="วงรี 70">
                    <a:extLst>
                      <a:ext uri="{FF2B5EF4-FFF2-40B4-BE49-F238E27FC236}">
                        <a16:creationId xmlns:a16="http://schemas.microsoft.com/office/drawing/2014/main" id="{6B5AF020-1565-47B9-AC1B-E84EA8C6C3B8}"/>
                      </a:ext>
                    </a:extLst>
                  </p:cNvPr>
                  <p:cNvSpPr/>
                  <p:nvPr/>
                </p:nvSpPr>
                <p:spPr>
                  <a:xfrm>
                    <a:off x="333714" y="286535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72" name="วงรี 71">
                    <a:extLst>
                      <a:ext uri="{FF2B5EF4-FFF2-40B4-BE49-F238E27FC236}">
                        <a16:creationId xmlns:a16="http://schemas.microsoft.com/office/drawing/2014/main" id="{A73B5080-5C77-41B5-9692-82BCBB2A2189}"/>
                      </a:ext>
                    </a:extLst>
                  </p:cNvPr>
                  <p:cNvSpPr/>
                  <p:nvPr/>
                </p:nvSpPr>
                <p:spPr>
                  <a:xfrm>
                    <a:off x="58958" y="290222"/>
                    <a:ext cx="213969" cy="2139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56" name="วงรี 55">
                  <a:extLst>
                    <a:ext uri="{FF2B5EF4-FFF2-40B4-BE49-F238E27FC236}">
                      <a16:creationId xmlns:a16="http://schemas.microsoft.com/office/drawing/2014/main" id="{0ECF546B-6539-4A76-8E61-5C4B14919C95}"/>
                    </a:ext>
                  </a:extLst>
                </p:cNvPr>
                <p:cNvSpPr/>
                <p:nvPr/>
              </p:nvSpPr>
              <p:spPr>
                <a:xfrm>
                  <a:off x="743298" y="546625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7" name="วงรี 56">
                  <a:extLst>
                    <a:ext uri="{FF2B5EF4-FFF2-40B4-BE49-F238E27FC236}">
                      <a16:creationId xmlns:a16="http://schemas.microsoft.com/office/drawing/2014/main" id="{C0FAF28A-A904-469A-BD57-3F9942B034AC}"/>
                    </a:ext>
                  </a:extLst>
                </p:cNvPr>
                <p:cNvSpPr/>
                <p:nvPr/>
              </p:nvSpPr>
              <p:spPr>
                <a:xfrm>
                  <a:off x="521802" y="553228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8" name="วงรี 57">
                  <a:extLst>
                    <a:ext uri="{FF2B5EF4-FFF2-40B4-BE49-F238E27FC236}">
                      <a16:creationId xmlns:a16="http://schemas.microsoft.com/office/drawing/2014/main" id="{5E0C09B2-5322-4AA9-A18A-08E7BADD2C9F}"/>
                    </a:ext>
                  </a:extLst>
                </p:cNvPr>
                <p:cNvSpPr/>
                <p:nvPr/>
              </p:nvSpPr>
              <p:spPr>
                <a:xfrm>
                  <a:off x="300306" y="559831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9" name="วงรี 58">
                  <a:extLst>
                    <a:ext uri="{FF2B5EF4-FFF2-40B4-BE49-F238E27FC236}">
                      <a16:creationId xmlns:a16="http://schemas.microsoft.com/office/drawing/2014/main" id="{4AD56FA9-5797-4C28-A0F3-1460DB22D083}"/>
                    </a:ext>
                  </a:extLst>
                </p:cNvPr>
                <p:cNvSpPr/>
                <p:nvPr/>
              </p:nvSpPr>
              <p:spPr>
                <a:xfrm>
                  <a:off x="78810" y="56643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0" name="วงรี 59">
                  <a:extLst>
                    <a:ext uri="{FF2B5EF4-FFF2-40B4-BE49-F238E27FC236}">
                      <a16:creationId xmlns:a16="http://schemas.microsoft.com/office/drawing/2014/main" id="{256EFD4A-FEA0-44FA-9EA8-FAC76DF9EE5C}"/>
                    </a:ext>
                  </a:extLst>
                </p:cNvPr>
                <p:cNvSpPr/>
                <p:nvPr/>
              </p:nvSpPr>
              <p:spPr>
                <a:xfrm>
                  <a:off x="-147404" y="55983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1" name="วงรี 60">
                  <a:extLst>
                    <a:ext uri="{FF2B5EF4-FFF2-40B4-BE49-F238E27FC236}">
                      <a16:creationId xmlns:a16="http://schemas.microsoft.com/office/drawing/2014/main" id="{68F1048E-6F82-4113-A6FA-B89FD754A171}"/>
                    </a:ext>
                  </a:extLst>
                </p:cNvPr>
                <p:cNvSpPr/>
                <p:nvPr/>
              </p:nvSpPr>
              <p:spPr>
                <a:xfrm>
                  <a:off x="-373618" y="553228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2" name="วงรี 61">
                  <a:extLst>
                    <a:ext uri="{FF2B5EF4-FFF2-40B4-BE49-F238E27FC236}">
                      <a16:creationId xmlns:a16="http://schemas.microsoft.com/office/drawing/2014/main" id="{5EF03D06-C974-4366-B401-2A803FAA452F}"/>
                    </a:ext>
                  </a:extLst>
                </p:cNvPr>
                <p:cNvSpPr/>
                <p:nvPr/>
              </p:nvSpPr>
              <p:spPr>
                <a:xfrm>
                  <a:off x="-599832" y="546624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3" name="วงรี 62">
                  <a:extLst>
                    <a:ext uri="{FF2B5EF4-FFF2-40B4-BE49-F238E27FC236}">
                      <a16:creationId xmlns:a16="http://schemas.microsoft.com/office/drawing/2014/main" id="{20FFD6C9-D2E4-4D7B-BDF6-85D71A810578}"/>
                    </a:ext>
                  </a:extLst>
                </p:cNvPr>
                <p:cNvSpPr/>
                <p:nvPr/>
              </p:nvSpPr>
              <p:spPr>
                <a:xfrm>
                  <a:off x="-826046" y="540021"/>
                  <a:ext cx="184220" cy="18422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4" name="วงรี 63">
                  <a:extLst>
                    <a:ext uri="{FF2B5EF4-FFF2-40B4-BE49-F238E27FC236}">
                      <a16:creationId xmlns:a16="http://schemas.microsoft.com/office/drawing/2014/main" id="{D81EB945-B001-4912-9C8B-05F69B8D8D31}"/>
                    </a:ext>
                  </a:extLst>
                </p:cNvPr>
                <p:cNvSpPr/>
                <p:nvPr/>
              </p:nvSpPr>
              <p:spPr>
                <a:xfrm>
                  <a:off x="-1034382" y="533144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5" name="วงรี 64">
                  <a:extLst>
                    <a:ext uri="{FF2B5EF4-FFF2-40B4-BE49-F238E27FC236}">
                      <a16:creationId xmlns:a16="http://schemas.microsoft.com/office/drawing/2014/main" id="{EF8E1250-313A-409F-BC8F-41C1F0CA973D}"/>
                    </a:ext>
                  </a:extLst>
                </p:cNvPr>
                <p:cNvSpPr/>
                <p:nvPr/>
              </p:nvSpPr>
              <p:spPr>
                <a:xfrm>
                  <a:off x="-1242718" y="526266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6" name="วงรี 65">
                  <a:extLst>
                    <a:ext uri="{FF2B5EF4-FFF2-40B4-BE49-F238E27FC236}">
                      <a16:creationId xmlns:a16="http://schemas.microsoft.com/office/drawing/2014/main" id="{F9D918C6-9A0B-4907-BD2A-D33561162CE0}"/>
                    </a:ext>
                  </a:extLst>
                </p:cNvPr>
                <p:cNvSpPr/>
                <p:nvPr/>
              </p:nvSpPr>
              <p:spPr>
                <a:xfrm>
                  <a:off x="-1451054" y="519387"/>
                  <a:ext cx="184220" cy="1842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7" name="วงรี 66">
                  <a:extLst>
                    <a:ext uri="{FF2B5EF4-FFF2-40B4-BE49-F238E27FC236}">
                      <a16:creationId xmlns:a16="http://schemas.microsoft.com/office/drawing/2014/main" id="{CD375046-EA34-45D9-8C3D-C1BE339E45FB}"/>
                    </a:ext>
                  </a:extLst>
                </p:cNvPr>
                <p:cNvSpPr/>
                <p:nvPr/>
              </p:nvSpPr>
              <p:spPr>
                <a:xfrm>
                  <a:off x="-1659390" y="512508"/>
                  <a:ext cx="184220" cy="1842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8" name="วงรี 67">
                  <a:extLst>
                    <a:ext uri="{FF2B5EF4-FFF2-40B4-BE49-F238E27FC236}">
                      <a16:creationId xmlns:a16="http://schemas.microsoft.com/office/drawing/2014/main" id="{297241BE-B808-49F8-9E29-B7334812F789}"/>
                    </a:ext>
                  </a:extLst>
                </p:cNvPr>
                <p:cNvSpPr/>
                <p:nvPr/>
              </p:nvSpPr>
              <p:spPr>
                <a:xfrm>
                  <a:off x="-1867726" y="505629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9" name="วงรี 68">
                  <a:extLst>
                    <a:ext uri="{FF2B5EF4-FFF2-40B4-BE49-F238E27FC236}">
                      <a16:creationId xmlns:a16="http://schemas.microsoft.com/office/drawing/2014/main" id="{CC983B42-89A1-426F-8EE1-0815E190B41A}"/>
                    </a:ext>
                  </a:extLst>
                </p:cNvPr>
                <p:cNvSpPr/>
                <p:nvPr/>
              </p:nvSpPr>
              <p:spPr>
                <a:xfrm>
                  <a:off x="-2076062" y="498750"/>
                  <a:ext cx="184220" cy="18422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5" name="กลุ่ม 4">
              <a:extLst>
                <a:ext uri="{FF2B5EF4-FFF2-40B4-BE49-F238E27FC236}">
                  <a16:creationId xmlns:a16="http://schemas.microsoft.com/office/drawing/2014/main" id="{81A592EE-AFCC-4356-BAE1-923A50DFE37A}"/>
                </a:ext>
              </a:extLst>
            </p:cNvPr>
            <p:cNvGrpSpPr/>
            <p:nvPr/>
          </p:nvGrpSpPr>
          <p:grpSpPr>
            <a:xfrm>
              <a:off x="-53788" y="2075330"/>
              <a:ext cx="6911788" cy="4957482"/>
              <a:chOff x="-40341" y="2061883"/>
              <a:chExt cx="6911788" cy="4957482"/>
            </a:xfrm>
          </p:grpSpPr>
          <p:sp>
            <p:nvSpPr>
              <p:cNvPr id="45" name="รูปแบบอิสระ: รูปร่าง 44">
                <a:extLst>
                  <a:ext uri="{FF2B5EF4-FFF2-40B4-BE49-F238E27FC236}">
                    <a16:creationId xmlns:a16="http://schemas.microsoft.com/office/drawing/2014/main" id="{E5CD5E3B-E414-4F75-96FA-8E26F5F10663}"/>
                  </a:ext>
                </a:extLst>
              </p:cNvPr>
              <p:cNvSpPr/>
              <p:nvPr/>
            </p:nvSpPr>
            <p:spPr>
              <a:xfrm>
                <a:off x="-40341" y="2061883"/>
                <a:ext cx="5298141" cy="3455894"/>
              </a:xfrm>
              <a:custGeom>
                <a:avLst/>
                <a:gdLst>
                  <a:gd name="connsiteX0" fmla="*/ 0 w 4787153"/>
                  <a:gd name="connsiteY0" fmla="*/ 578224 h 3186953"/>
                  <a:gd name="connsiteX1" fmla="*/ 0 w 4787153"/>
                  <a:gd name="connsiteY1" fmla="*/ 0 h 3186953"/>
                  <a:gd name="connsiteX2" fmla="*/ 4787153 w 4787153"/>
                  <a:gd name="connsiteY2" fmla="*/ 2864224 h 3186953"/>
                  <a:gd name="connsiteX3" fmla="*/ 4303059 w 4787153"/>
                  <a:gd name="connsiteY3" fmla="*/ 3186953 h 3186953"/>
                  <a:gd name="connsiteX4" fmla="*/ 0 w 4787153"/>
                  <a:gd name="connsiteY4" fmla="*/ 578224 h 3186953"/>
                  <a:gd name="connsiteX0" fmla="*/ 0 w 5298141"/>
                  <a:gd name="connsiteY0" fmla="*/ 578224 h 3186953"/>
                  <a:gd name="connsiteX1" fmla="*/ 0 w 5298141"/>
                  <a:gd name="connsiteY1" fmla="*/ 0 h 3186953"/>
                  <a:gd name="connsiteX2" fmla="*/ 5298141 w 5298141"/>
                  <a:gd name="connsiteY2" fmla="*/ 3160060 h 3186953"/>
                  <a:gd name="connsiteX3" fmla="*/ 4303059 w 5298141"/>
                  <a:gd name="connsiteY3" fmla="*/ 3186953 h 3186953"/>
                  <a:gd name="connsiteX4" fmla="*/ 0 w 5298141"/>
                  <a:gd name="connsiteY4" fmla="*/ 578224 h 3186953"/>
                  <a:gd name="connsiteX0" fmla="*/ 0 w 5298141"/>
                  <a:gd name="connsiteY0" fmla="*/ 578224 h 3455894"/>
                  <a:gd name="connsiteX1" fmla="*/ 0 w 5298141"/>
                  <a:gd name="connsiteY1" fmla="*/ 0 h 3455894"/>
                  <a:gd name="connsiteX2" fmla="*/ 5298141 w 5298141"/>
                  <a:gd name="connsiteY2" fmla="*/ 3160060 h 3455894"/>
                  <a:gd name="connsiteX3" fmla="*/ 4760259 w 5298141"/>
                  <a:gd name="connsiteY3" fmla="*/ 3455894 h 3455894"/>
                  <a:gd name="connsiteX4" fmla="*/ 0 w 5298141"/>
                  <a:gd name="connsiteY4" fmla="*/ 578224 h 345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98141" h="3455894">
                    <a:moveTo>
                      <a:pt x="0" y="578224"/>
                    </a:moveTo>
                    <a:lnTo>
                      <a:pt x="0" y="0"/>
                    </a:lnTo>
                    <a:lnTo>
                      <a:pt x="5298141" y="3160060"/>
                    </a:lnTo>
                    <a:lnTo>
                      <a:pt x="4760259" y="3455894"/>
                    </a:lnTo>
                    <a:lnTo>
                      <a:pt x="0" y="578224"/>
                    </a:lnTo>
                    <a:close/>
                  </a:path>
                </a:pathLst>
              </a:custGeom>
              <a:gradFill>
                <a:gsLst>
                  <a:gs pos="0">
                    <a:srgbClr val="393939"/>
                  </a:gs>
                  <a:gs pos="100000">
                    <a:srgbClr val="393939"/>
                  </a:gs>
                  <a:gs pos="49000">
                    <a:schemeClr val="accent1">
                      <a:lumMod val="30000"/>
                      <a:lumOff val="70000"/>
                      <a:alpha val="4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6" name="รูปแบบอิสระ: รูปร่าง 45">
                <a:extLst>
                  <a:ext uri="{FF2B5EF4-FFF2-40B4-BE49-F238E27FC236}">
                    <a16:creationId xmlns:a16="http://schemas.microsoft.com/office/drawing/2014/main" id="{DCDF3606-2F67-480D-9BDC-3D88845688C2}"/>
                  </a:ext>
                </a:extLst>
              </p:cNvPr>
              <p:cNvSpPr/>
              <p:nvPr/>
            </p:nvSpPr>
            <p:spPr>
              <a:xfrm>
                <a:off x="-40341" y="3133165"/>
                <a:ext cx="6911788" cy="3886200"/>
              </a:xfrm>
              <a:custGeom>
                <a:avLst/>
                <a:gdLst>
                  <a:gd name="connsiteX0" fmla="*/ 0 w 6938682"/>
                  <a:gd name="connsiteY0" fmla="*/ 1290917 h 3886200"/>
                  <a:gd name="connsiteX1" fmla="*/ 4329953 w 6938682"/>
                  <a:gd name="connsiteY1" fmla="*/ 3886200 h 3886200"/>
                  <a:gd name="connsiteX2" fmla="*/ 6938682 w 6938682"/>
                  <a:gd name="connsiteY2" fmla="*/ 2312894 h 3886200"/>
                  <a:gd name="connsiteX3" fmla="*/ 6938682 w 6938682"/>
                  <a:gd name="connsiteY3" fmla="*/ 1021976 h 3886200"/>
                  <a:gd name="connsiteX4" fmla="*/ 4316506 w 6938682"/>
                  <a:gd name="connsiteY4" fmla="*/ 2581835 h 3886200"/>
                  <a:gd name="connsiteX5" fmla="*/ 53788 w 6938682"/>
                  <a:gd name="connsiteY5" fmla="*/ 0 h 3886200"/>
                  <a:gd name="connsiteX6" fmla="*/ 0 w 6938682"/>
                  <a:gd name="connsiteY6" fmla="*/ 1290917 h 3886200"/>
                  <a:gd name="connsiteX0" fmla="*/ 0 w 6911788"/>
                  <a:gd name="connsiteY0" fmla="*/ 1290917 h 3886200"/>
                  <a:gd name="connsiteX1" fmla="*/ 4303059 w 6911788"/>
                  <a:gd name="connsiteY1" fmla="*/ 3886200 h 3886200"/>
                  <a:gd name="connsiteX2" fmla="*/ 6911788 w 6911788"/>
                  <a:gd name="connsiteY2" fmla="*/ 2312894 h 3886200"/>
                  <a:gd name="connsiteX3" fmla="*/ 6911788 w 6911788"/>
                  <a:gd name="connsiteY3" fmla="*/ 1021976 h 3886200"/>
                  <a:gd name="connsiteX4" fmla="*/ 4289612 w 6911788"/>
                  <a:gd name="connsiteY4" fmla="*/ 2581835 h 3886200"/>
                  <a:gd name="connsiteX5" fmla="*/ 26894 w 6911788"/>
                  <a:gd name="connsiteY5" fmla="*/ 0 h 3886200"/>
                  <a:gd name="connsiteX6" fmla="*/ 0 w 6911788"/>
                  <a:gd name="connsiteY6" fmla="*/ 1290917 h 3886200"/>
                  <a:gd name="connsiteX0" fmla="*/ 0 w 6911788"/>
                  <a:gd name="connsiteY0" fmla="*/ 1277470 h 3886200"/>
                  <a:gd name="connsiteX1" fmla="*/ 4303059 w 6911788"/>
                  <a:gd name="connsiteY1" fmla="*/ 3886200 h 3886200"/>
                  <a:gd name="connsiteX2" fmla="*/ 6911788 w 6911788"/>
                  <a:gd name="connsiteY2" fmla="*/ 2312894 h 3886200"/>
                  <a:gd name="connsiteX3" fmla="*/ 6911788 w 6911788"/>
                  <a:gd name="connsiteY3" fmla="*/ 1021976 h 3886200"/>
                  <a:gd name="connsiteX4" fmla="*/ 4289612 w 6911788"/>
                  <a:gd name="connsiteY4" fmla="*/ 2581835 h 3886200"/>
                  <a:gd name="connsiteX5" fmla="*/ 26894 w 6911788"/>
                  <a:gd name="connsiteY5" fmla="*/ 0 h 3886200"/>
                  <a:gd name="connsiteX6" fmla="*/ 0 w 6911788"/>
                  <a:gd name="connsiteY6" fmla="*/ 1277470 h 388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11788" h="3886200">
                    <a:moveTo>
                      <a:pt x="0" y="1277470"/>
                    </a:moveTo>
                    <a:lnTo>
                      <a:pt x="4303059" y="3886200"/>
                    </a:lnTo>
                    <a:lnTo>
                      <a:pt x="6911788" y="2312894"/>
                    </a:lnTo>
                    <a:lnTo>
                      <a:pt x="6911788" y="1021976"/>
                    </a:lnTo>
                    <a:lnTo>
                      <a:pt x="4289612" y="2581835"/>
                    </a:lnTo>
                    <a:lnTo>
                      <a:pt x="26894" y="0"/>
                    </a:lnTo>
                    <a:lnTo>
                      <a:pt x="0" y="1277470"/>
                    </a:lnTo>
                    <a:close/>
                  </a:path>
                </a:pathLst>
              </a:custGeom>
              <a:solidFill>
                <a:srgbClr val="5C40E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7" name="รูปแบบอิสระ: รูปร่าง 46">
                <a:extLst>
                  <a:ext uri="{FF2B5EF4-FFF2-40B4-BE49-F238E27FC236}">
                    <a16:creationId xmlns:a16="http://schemas.microsoft.com/office/drawing/2014/main" id="{7A6AAC86-B7D7-424D-9468-EB44B72BB48E}"/>
                  </a:ext>
                </a:extLst>
              </p:cNvPr>
              <p:cNvSpPr/>
              <p:nvPr/>
            </p:nvSpPr>
            <p:spPr>
              <a:xfrm>
                <a:off x="-26894" y="2568388"/>
                <a:ext cx="4787153" cy="3173506"/>
              </a:xfrm>
              <a:custGeom>
                <a:avLst/>
                <a:gdLst>
                  <a:gd name="connsiteX0" fmla="*/ 0 w 4787153"/>
                  <a:gd name="connsiteY0" fmla="*/ 578224 h 3186953"/>
                  <a:gd name="connsiteX1" fmla="*/ 0 w 4787153"/>
                  <a:gd name="connsiteY1" fmla="*/ 0 h 3186953"/>
                  <a:gd name="connsiteX2" fmla="*/ 4787153 w 4787153"/>
                  <a:gd name="connsiteY2" fmla="*/ 2864224 h 3186953"/>
                  <a:gd name="connsiteX3" fmla="*/ 4303059 w 4787153"/>
                  <a:gd name="connsiteY3" fmla="*/ 3186953 h 3186953"/>
                  <a:gd name="connsiteX4" fmla="*/ 0 w 4787153"/>
                  <a:gd name="connsiteY4" fmla="*/ 578224 h 3186953"/>
                  <a:gd name="connsiteX0" fmla="*/ 0 w 4787153"/>
                  <a:gd name="connsiteY0" fmla="*/ 578224 h 3173506"/>
                  <a:gd name="connsiteX1" fmla="*/ 0 w 4787153"/>
                  <a:gd name="connsiteY1" fmla="*/ 0 h 3173506"/>
                  <a:gd name="connsiteX2" fmla="*/ 4787153 w 4787153"/>
                  <a:gd name="connsiteY2" fmla="*/ 2864224 h 3173506"/>
                  <a:gd name="connsiteX3" fmla="*/ 4249271 w 4787153"/>
                  <a:gd name="connsiteY3" fmla="*/ 3173506 h 3173506"/>
                  <a:gd name="connsiteX4" fmla="*/ 0 w 4787153"/>
                  <a:gd name="connsiteY4" fmla="*/ 578224 h 317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7153" h="3173506">
                    <a:moveTo>
                      <a:pt x="0" y="578224"/>
                    </a:moveTo>
                    <a:lnTo>
                      <a:pt x="0" y="0"/>
                    </a:lnTo>
                    <a:lnTo>
                      <a:pt x="4787153" y="2864224"/>
                    </a:lnTo>
                    <a:lnTo>
                      <a:pt x="4249271" y="3173506"/>
                    </a:lnTo>
                    <a:lnTo>
                      <a:pt x="0" y="578224"/>
                    </a:lnTo>
                    <a:close/>
                  </a:path>
                </a:pathLst>
              </a:custGeom>
              <a:gradFill>
                <a:gsLst>
                  <a:gs pos="43000">
                    <a:srgbClr val="393939"/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  <a:gs pos="80000">
                    <a:schemeClr val="accent1">
                      <a:lumMod val="30000"/>
                      <a:lumOff val="70000"/>
                      <a:alpha val="4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FC5B31BB-0B64-4467-8507-3B0DEB416461}"/>
                </a:ext>
              </a:extLst>
            </p:cNvPr>
            <p:cNvGrpSpPr/>
            <p:nvPr/>
          </p:nvGrpSpPr>
          <p:grpSpPr>
            <a:xfrm>
              <a:off x="5261229" y="5431151"/>
              <a:ext cx="2227289" cy="4558578"/>
              <a:chOff x="5261229" y="5431151"/>
              <a:chExt cx="2227289" cy="4558578"/>
            </a:xfrm>
          </p:grpSpPr>
          <p:grpSp>
            <p:nvGrpSpPr>
              <p:cNvPr id="29" name="กลุ่ม 28">
                <a:extLst>
                  <a:ext uri="{FF2B5EF4-FFF2-40B4-BE49-F238E27FC236}">
                    <a16:creationId xmlns:a16="http://schemas.microsoft.com/office/drawing/2014/main" id="{05C8D7EA-E8EA-4278-912B-29E302EB4F6B}"/>
                  </a:ext>
                </a:extLst>
              </p:cNvPr>
              <p:cNvGrpSpPr/>
              <p:nvPr/>
            </p:nvGrpSpPr>
            <p:grpSpPr>
              <a:xfrm>
                <a:off x="5310883" y="5431151"/>
                <a:ext cx="2177635" cy="4558578"/>
                <a:chOff x="5310883" y="5431151"/>
                <a:chExt cx="2177635" cy="4558578"/>
              </a:xfrm>
            </p:grpSpPr>
            <p:sp>
              <p:nvSpPr>
                <p:cNvPr id="33" name="สามเหลี่ยมหน้าจั่ว 32">
                  <a:extLst>
                    <a:ext uri="{FF2B5EF4-FFF2-40B4-BE49-F238E27FC236}">
                      <a16:creationId xmlns:a16="http://schemas.microsoft.com/office/drawing/2014/main" id="{699BC729-8C4D-440D-B6E4-EBC952A5E3E5}"/>
                    </a:ext>
                  </a:extLst>
                </p:cNvPr>
                <p:cNvSpPr/>
                <p:nvPr/>
              </p:nvSpPr>
              <p:spPr>
                <a:xfrm flipV="1">
                  <a:off x="5799715" y="5431151"/>
                  <a:ext cx="1095937" cy="92333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34" name="กลุ่ม 33">
                  <a:extLst>
                    <a:ext uri="{FF2B5EF4-FFF2-40B4-BE49-F238E27FC236}">
                      <a16:creationId xmlns:a16="http://schemas.microsoft.com/office/drawing/2014/main" id="{61690856-B61E-42B4-82C7-1CB0D4072E35}"/>
                    </a:ext>
                  </a:extLst>
                </p:cNvPr>
                <p:cNvGrpSpPr/>
                <p:nvPr/>
              </p:nvGrpSpPr>
              <p:grpSpPr>
                <a:xfrm>
                  <a:off x="5844613" y="5696066"/>
                  <a:ext cx="1095937" cy="2743779"/>
                  <a:chOff x="5844613" y="5696066"/>
                  <a:chExt cx="1095937" cy="2743779"/>
                </a:xfrm>
              </p:grpSpPr>
              <p:sp>
                <p:nvSpPr>
                  <p:cNvPr id="41" name="รูปแบบอิสระ: รูปร่าง 40">
                    <a:extLst>
                      <a:ext uri="{FF2B5EF4-FFF2-40B4-BE49-F238E27FC236}">
                        <a16:creationId xmlns:a16="http://schemas.microsoft.com/office/drawing/2014/main" id="{298F7448-DA96-414D-8AAE-1310E43E8A1C}"/>
                      </a:ext>
                    </a:extLst>
                  </p:cNvPr>
                  <p:cNvSpPr/>
                  <p:nvPr/>
                </p:nvSpPr>
                <p:spPr>
                  <a:xfrm>
                    <a:off x="6385810" y="6603167"/>
                    <a:ext cx="539646" cy="906905"/>
                  </a:xfrm>
                  <a:custGeom>
                    <a:avLst/>
                    <a:gdLst>
                      <a:gd name="connsiteX0" fmla="*/ 0 w 539646"/>
                      <a:gd name="connsiteY0" fmla="*/ 0 h 906905"/>
                      <a:gd name="connsiteX1" fmla="*/ 539646 w 539646"/>
                      <a:gd name="connsiteY1" fmla="*/ 0 h 906905"/>
                      <a:gd name="connsiteX2" fmla="*/ 539646 w 539646"/>
                      <a:gd name="connsiteY2" fmla="*/ 906905 h 906905"/>
                      <a:gd name="connsiteX3" fmla="*/ 0 w 539646"/>
                      <a:gd name="connsiteY3" fmla="*/ 0 h 906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9646" h="906905">
                        <a:moveTo>
                          <a:pt x="0" y="0"/>
                        </a:moveTo>
                        <a:lnTo>
                          <a:pt x="539646" y="0"/>
                        </a:lnTo>
                        <a:lnTo>
                          <a:pt x="539646" y="9069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9393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42" name="สามเหลี่ยมหน้าจั่ว 41">
                    <a:extLst>
                      <a:ext uri="{FF2B5EF4-FFF2-40B4-BE49-F238E27FC236}">
                        <a16:creationId xmlns:a16="http://schemas.microsoft.com/office/drawing/2014/main" id="{717DA341-EB39-4443-B739-F90427FB5FC1}"/>
                      </a:ext>
                    </a:extLst>
                  </p:cNvPr>
                  <p:cNvSpPr/>
                  <p:nvPr/>
                </p:nvSpPr>
                <p:spPr>
                  <a:xfrm>
                    <a:off x="5844613" y="6596332"/>
                    <a:ext cx="1095937" cy="923330"/>
                  </a:xfrm>
                  <a:prstGeom prst="triangle">
                    <a:avLst/>
                  </a:prstGeom>
                  <a:solidFill>
                    <a:srgbClr val="5C40E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43" name="สามเหลี่ยมหน้าจั่ว 42">
                    <a:extLst>
                      <a:ext uri="{FF2B5EF4-FFF2-40B4-BE49-F238E27FC236}">
                        <a16:creationId xmlns:a16="http://schemas.microsoft.com/office/drawing/2014/main" id="{0108F5F6-BFE4-49ED-A6E5-F8100C2B3213}"/>
                      </a:ext>
                    </a:extLst>
                  </p:cNvPr>
                  <p:cNvSpPr/>
                  <p:nvPr/>
                </p:nvSpPr>
                <p:spPr>
                  <a:xfrm flipV="1">
                    <a:off x="5844613" y="7516515"/>
                    <a:ext cx="1095937" cy="923330"/>
                  </a:xfrm>
                  <a:prstGeom prst="triangle">
                    <a:avLst/>
                  </a:prstGeom>
                  <a:solidFill>
                    <a:srgbClr val="39393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44" name="รูปแบบอิสระ: รูปร่าง 43">
                    <a:extLst>
                      <a:ext uri="{FF2B5EF4-FFF2-40B4-BE49-F238E27FC236}">
                        <a16:creationId xmlns:a16="http://schemas.microsoft.com/office/drawing/2014/main" id="{3CA6966E-6639-4B2E-93C9-06BDFF446E72}"/>
                      </a:ext>
                    </a:extLst>
                  </p:cNvPr>
                  <p:cNvSpPr/>
                  <p:nvPr/>
                </p:nvSpPr>
                <p:spPr>
                  <a:xfrm flipV="1">
                    <a:off x="6392953" y="5696066"/>
                    <a:ext cx="539646" cy="906905"/>
                  </a:xfrm>
                  <a:custGeom>
                    <a:avLst/>
                    <a:gdLst>
                      <a:gd name="connsiteX0" fmla="*/ 0 w 539646"/>
                      <a:gd name="connsiteY0" fmla="*/ 0 h 906905"/>
                      <a:gd name="connsiteX1" fmla="*/ 539646 w 539646"/>
                      <a:gd name="connsiteY1" fmla="*/ 0 h 906905"/>
                      <a:gd name="connsiteX2" fmla="*/ 539646 w 539646"/>
                      <a:gd name="connsiteY2" fmla="*/ 906905 h 906905"/>
                      <a:gd name="connsiteX3" fmla="*/ 0 w 539646"/>
                      <a:gd name="connsiteY3" fmla="*/ 0 h 906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9646" h="906905">
                        <a:moveTo>
                          <a:pt x="0" y="0"/>
                        </a:moveTo>
                        <a:lnTo>
                          <a:pt x="539646" y="0"/>
                        </a:lnTo>
                        <a:lnTo>
                          <a:pt x="539646" y="9069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C40E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35" name="สามเหลี่ยมหน้าจั่ว 34">
                  <a:extLst>
                    <a:ext uri="{FF2B5EF4-FFF2-40B4-BE49-F238E27FC236}">
                      <a16:creationId xmlns:a16="http://schemas.microsoft.com/office/drawing/2014/main" id="{A689DA8B-C9AB-4A6B-B7C7-032A16C9ACD1}"/>
                    </a:ext>
                  </a:extLst>
                </p:cNvPr>
                <p:cNvSpPr/>
                <p:nvPr/>
              </p:nvSpPr>
              <p:spPr>
                <a:xfrm flipV="1">
                  <a:off x="5310883" y="8404991"/>
                  <a:ext cx="1095937" cy="923330"/>
                </a:xfrm>
                <a:prstGeom prst="triangle">
                  <a:avLst/>
                </a:prstGeom>
                <a:solidFill>
                  <a:srgbClr val="5C40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6" name="สามเหลี่ยมหน้าจั่ว 35">
                  <a:extLst>
                    <a:ext uri="{FF2B5EF4-FFF2-40B4-BE49-F238E27FC236}">
                      <a16:creationId xmlns:a16="http://schemas.microsoft.com/office/drawing/2014/main" id="{685C6BBD-A327-4E2D-AB11-237D699F5B8D}"/>
                    </a:ext>
                  </a:extLst>
                </p:cNvPr>
                <p:cNvSpPr/>
                <p:nvPr/>
              </p:nvSpPr>
              <p:spPr>
                <a:xfrm flipV="1">
                  <a:off x="6392581" y="8411514"/>
                  <a:ext cx="1095937" cy="923330"/>
                </a:xfrm>
                <a:prstGeom prst="triangle">
                  <a:avLst/>
                </a:prstGeom>
                <a:solidFill>
                  <a:srgbClr val="3939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7" name="สามเหลี่ยมหน้าจั่ว 36">
                  <a:extLst>
                    <a:ext uri="{FF2B5EF4-FFF2-40B4-BE49-F238E27FC236}">
                      <a16:creationId xmlns:a16="http://schemas.microsoft.com/office/drawing/2014/main" id="{AAFE8A70-62E7-4A77-AC25-6CB75ED753EB}"/>
                    </a:ext>
                  </a:extLst>
                </p:cNvPr>
                <p:cNvSpPr/>
                <p:nvPr/>
              </p:nvSpPr>
              <p:spPr>
                <a:xfrm flipV="1">
                  <a:off x="6580569" y="8411514"/>
                  <a:ext cx="689773" cy="581136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38" name="กลุ่ม 37">
                  <a:extLst>
                    <a:ext uri="{FF2B5EF4-FFF2-40B4-BE49-F238E27FC236}">
                      <a16:creationId xmlns:a16="http://schemas.microsoft.com/office/drawing/2014/main" id="{F56CAFE5-CF24-493F-835B-E5074F367284}"/>
                    </a:ext>
                  </a:extLst>
                </p:cNvPr>
                <p:cNvGrpSpPr/>
                <p:nvPr/>
              </p:nvGrpSpPr>
              <p:grpSpPr>
                <a:xfrm>
                  <a:off x="5973278" y="8531179"/>
                  <a:ext cx="867083" cy="1458550"/>
                  <a:chOff x="5844613" y="6596332"/>
                  <a:chExt cx="1095937" cy="1843513"/>
                </a:xfrm>
              </p:grpSpPr>
              <p:sp>
                <p:nvSpPr>
                  <p:cNvPr id="39" name="สามเหลี่ยมหน้าจั่ว 38">
                    <a:extLst>
                      <a:ext uri="{FF2B5EF4-FFF2-40B4-BE49-F238E27FC236}">
                        <a16:creationId xmlns:a16="http://schemas.microsoft.com/office/drawing/2014/main" id="{78202130-68A6-4C0E-AA48-B26BCD1FCF70}"/>
                      </a:ext>
                    </a:extLst>
                  </p:cNvPr>
                  <p:cNvSpPr/>
                  <p:nvPr/>
                </p:nvSpPr>
                <p:spPr>
                  <a:xfrm>
                    <a:off x="5844613" y="6596332"/>
                    <a:ext cx="1095937" cy="923330"/>
                  </a:xfrm>
                  <a:prstGeom prst="triangle">
                    <a:avLst/>
                  </a:prstGeom>
                  <a:solidFill>
                    <a:srgbClr val="5C40E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40" name="สามเหลี่ยมหน้าจั่ว 39">
                    <a:extLst>
                      <a:ext uri="{FF2B5EF4-FFF2-40B4-BE49-F238E27FC236}">
                        <a16:creationId xmlns:a16="http://schemas.microsoft.com/office/drawing/2014/main" id="{A1EF591D-0795-4DD6-8AF6-6030E740C6F2}"/>
                      </a:ext>
                    </a:extLst>
                  </p:cNvPr>
                  <p:cNvSpPr/>
                  <p:nvPr/>
                </p:nvSpPr>
                <p:spPr>
                  <a:xfrm flipV="1">
                    <a:off x="5844613" y="7516515"/>
                    <a:ext cx="1095937" cy="923330"/>
                  </a:xfrm>
                  <a:prstGeom prst="triangle">
                    <a:avLst/>
                  </a:prstGeom>
                  <a:solidFill>
                    <a:srgbClr val="39393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30" name="กลุ่ม 29">
                <a:extLst>
                  <a:ext uri="{FF2B5EF4-FFF2-40B4-BE49-F238E27FC236}">
                    <a16:creationId xmlns:a16="http://schemas.microsoft.com/office/drawing/2014/main" id="{15F07C84-2DDC-48DF-BCC2-2E81D74AD1D3}"/>
                  </a:ext>
                </a:extLst>
              </p:cNvPr>
              <p:cNvGrpSpPr/>
              <p:nvPr/>
            </p:nvGrpSpPr>
            <p:grpSpPr>
              <a:xfrm rot="18660418">
                <a:off x="5457173" y="9141274"/>
                <a:ext cx="574503" cy="966391"/>
                <a:chOff x="5844613" y="6596332"/>
                <a:chExt cx="1095937" cy="1843513"/>
              </a:xfrm>
            </p:grpSpPr>
            <p:sp>
              <p:nvSpPr>
                <p:cNvPr id="31" name="สามเหลี่ยมหน้าจั่ว 30">
                  <a:extLst>
                    <a:ext uri="{FF2B5EF4-FFF2-40B4-BE49-F238E27FC236}">
                      <a16:creationId xmlns:a16="http://schemas.microsoft.com/office/drawing/2014/main" id="{8BDD1DF0-23EB-44BE-939A-85889EB3008E}"/>
                    </a:ext>
                  </a:extLst>
                </p:cNvPr>
                <p:cNvSpPr/>
                <p:nvPr/>
              </p:nvSpPr>
              <p:spPr>
                <a:xfrm>
                  <a:off x="5844613" y="6596332"/>
                  <a:ext cx="1095937" cy="923330"/>
                </a:xfrm>
                <a:prstGeom prst="triangle">
                  <a:avLst/>
                </a:prstGeom>
                <a:solidFill>
                  <a:srgbClr val="5C40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2" name="สามเหลี่ยมหน้าจั่ว 31">
                  <a:extLst>
                    <a:ext uri="{FF2B5EF4-FFF2-40B4-BE49-F238E27FC236}">
                      <a16:creationId xmlns:a16="http://schemas.microsoft.com/office/drawing/2014/main" id="{680937ED-A976-4FDE-AB8D-C92F340232BC}"/>
                    </a:ext>
                  </a:extLst>
                </p:cNvPr>
                <p:cNvSpPr/>
                <p:nvPr/>
              </p:nvSpPr>
              <p:spPr>
                <a:xfrm flipV="1">
                  <a:off x="5844613" y="7516515"/>
                  <a:ext cx="1095937" cy="92333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9DB2E26B-3379-4C7E-A88A-81D56DE530C8}"/>
                </a:ext>
              </a:extLst>
            </p:cNvPr>
            <p:cNvGrpSpPr/>
            <p:nvPr/>
          </p:nvGrpSpPr>
          <p:grpSpPr>
            <a:xfrm flipV="1">
              <a:off x="-463360" y="8785209"/>
              <a:ext cx="1605471" cy="1142308"/>
              <a:chOff x="5261229" y="8404991"/>
              <a:chExt cx="2227289" cy="1584738"/>
            </a:xfrm>
          </p:grpSpPr>
          <p:grpSp>
            <p:nvGrpSpPr>
              <p:cNvPr id="19" name="กลุ่ม 18">
                <a:extLst>
                  <a:ext uri="{FF2B5EF4-FFF2-40B4-BE49-F238E27FC236}">
                    <a16:creationId xmlns:a16="http://schemas.microsoft.com/office/drawing/2014/main" id="{DAD4C64A-3C83-4AF6-B577-17D47772F860}"/>
                  </a:ext>
                </a:extLst>
              </p:cNvPr>
              <p:cNvGrpSpPr/>
              <p:nvPr/>
            </p:nvGrpSpPr>
            <p:grpSpPr>
              <a:xfrm>
                <a:off x="5310883" y="8404991"/>
                <a:ext cx="2177635" cy="1584738"/>
                <a:chOff x="5310883" y="8404991"/>
                <a:chExt cx="2177635" cy="1584738"/>
              </a:xfrm>
            </p:grpSpPr>
            <p:sp>
              <p:nvSpPr>
                <p:cNvPr id="23" name="สามเหลี่ยมหน้าจั่ว 22">
                  <a:extLst>
                    <a:ext uri="{FF2B5EF4-FFF2-40B4-BE49-F238E27FC236}">
                      <a16:creationId xmlns:a16="http://schemas.microsoft.com/office/drawing/2014/main" id="{F9B6CD15-C463-4E2E-9851-ED999C0AA088}"/>
                    </a:ext>
                  </a:extLst>
                </p:cNvPr>
                <p:cNvSpPr/>
                <p:nvPr/>
              </p:nvSpPr>
              <p:spPr>
                <a:xfrm flipV="1">
                  <a:off x="5310883" y="8404991"/>
                  <a:ext cx="1095937" cy="923330"/>
                </a:xfrm>
                <a:prstGeom prst="triangle">
                  <a:avLst/>
                </a:prstGeom>
                <a:solidFill>
                  <a:srgbClr val="5C40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4" name="สามเหลี่ยมหน้าจั่ว 23">
                  <a:extLst>
                    <a:ext uri="{FF2B5EF4-FFF2-40B4-BE49-F238E27FC236}">
                      <a16:creationId xmlns:a16="http://schemas.microsoft.com/office/drawing/2014/main" id="{081FAFC4-764A-4B03-95B5-A49328D99498}"/>
                    </a:ext>
                  </a:extLst>
                </p:cNvPr>
                <p:cNvSpPr/>
                <p:nvPr/>
              </p:nvSpPr>
              <p:spPr>
                <a:xfrm flipV="1">
                  <a:off x="6392581" y="8411514"/>
                  <a:ext cx="1095937" cy="923330"/>
                </a:xfrm>
                <a:prstGeom prst="triangle">
                  <a:avLst/>
                </a:prstGeom>
                <a:solidFill>
                  <a:srgbClr val="3939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5" name="สามเหลี่ยมหน้าจั่ว 24">
                  <a:extLst>
                    <a:ext uri="{FF2B5EF4-FFF2-40B4-BE49-F238E27FC236}">
                      <a16:creationId xmlns:a16="http://schemas.microsoft.com/office/drawing/2014/main" id="{FF613002-B5A3-47DD-81BA-295B1F12F762}"/>
                    </a:ext>
                  </a:extLst>
                </p:cNvPr>
                <p:cNvSpPr/>
                <p:nvPr/>
              </p:nvSpPr>
              <p:spPr>
                <a:xfrm flipV="1">
                  <a:off x="6580569" y="8411514"/>
                  <a:ext cx="689773" cy="581136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6" name="กลุ่ม 25">
                  <a:extLst>
                    <a:ext uri="{FF2B5EF4-FFF2-40B4-BE49-F238E27FC236}">
                      <a16:creationId xmlns:a16="http://schemas.microsoft.com/office/drawing/2014/main" id="{209538CE-93C6-4023-A486-3370C908698E}"/>
                    </a:ext>
                  </a:extLst>
                </p:cNvPr>
                <p:cNvGrpSpPr/>
                <p:nvPr/>
              </p:nvGrpSpPr>
              <p:grpSpPr>
                <a:xfrm>
                  <a:off x="5973278" y="8531179"/>
                  <a:ext cx="867083" cy="1458550"/>
                  <a:chOff x="5844613" y="6596332"/>
                  <a:chExt cx="1095937" cy="1843513"/>
                </a:xfrm>
              </p:grpSpPr>
              <p:sp>
                <p:nvSpPr>
                  <p:cNvPr id="27" name="สามเหลี่ยมหน้าจั่ว 26">
                    <a:extLst>
                      <a:ext uri="{FF2B5EF4-FFF2-40B4-BE49-F238E27FC236}">
                        <a16:creationId xmlns:a16="http://schemas.microsoft.com/office/drawing/2014/main" id="{26DC01D8-ECAD-462F-A6D9-ACDE1CD406D2}"/>
                      </a:ext>
                    </a:extLst>
                  </p:cNvPr>
                  <p:cNvSpPr/>
                  <p:nvPr/>
                </p:nvSpPr>
                <p:spPr>
                  <a:xfrm>
                    <a:off x="5844613" y="6596332"/>
                    <a:ext cx="1095937" cy="923330"/>
                  </a:xfrm>
                  <a:prstGeom prst="triangle">
                    <a:avLst/>
                  </a:prstGeom>
                  <a:solidFill>
                    <a:srgbClr val="5C40E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8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B43CDCEE-533F-4505-A965-B892A0298041}"/>
                      </a:ext>
                    </a:extLst>
                  </p:cNvPr>
                  <p:cNvSpPr/>
                  <p:nvPr/>
                </p:nvSpPr>
                <p:spPr>
                  <a:xfrm flipV="1">
                    <a:off x="5844613" y="7516515"/>
                    <a:ext cx="1095937" cy="923330"/>
                  </a:xfrm>
                  <a:prstGeom prst="triangle">
                    <a:avLst/>
                  </a:prstGeom>
                  <a:solidFill>
                    <a:srgbClr val="39393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20" name="กลุ่ม 19">
                <a:extLst>
                  <a:ext uri="{FF2B5EF4-FFF2-40B4-BE49-F238E27FC236}">
                    <a16:creationId xmlns:a16="http://schemas.microsoft.com/office/drawing/2014/main" id="{FA08267E-6FB8-47B5-8D2D-2612C2F1977B}"/>
                  </a:ext>
                </a:extLst>
              </p:cNvPr>
              <p:cNvGrpSpPr/>
              <p:nvPr/>
            </p:nvGrpSpPr>
            <p:grpSpPr>
              <a:xfrm rot="18660418">
                <a:off x="5457173" y="9141274"/>
                <a:ext cx="574503" cy="966391"/>
                <a:chOff x="5844613" y="6596332"/>
                <a:chExt cx="1095937" cy="1843513"/>
              </a:xfrm>
            </p:grpSpPr>
            <p:sp>
              <p:nvSpPr>
                <p:cNvPr id="21" name="สามเหลี่ยมหน้าจั่ว 20">
                  <a:extLst>
                    <a:ext uri="{FF2B5EF4-FFF2-40B4-BE49-F238E27FC236}">
                      <a16:creationId xmlns:a16="http://schemas.microsoft.com/office/drawing/2014/main" id="{37C62A9F-D9B4-4A7B-9AB8-C8D750F5FFEF}"/>
                    </a:ext>
                  </a:extLst>
                </p:cNvPr>
                <p:cNvSpPr/>
                <p:nvPr/>
              </p:nvSpPr>
              <p:spPr>
                <a:xfrm>
                  <a:off x="5844613" y="6596332"/>
                  <a:ext cx="1095937" cy="923330"/>
                </a:xfrm>
                <a:prstGeom prst="triangle">
                  <a:avLst/>
                </a:prstGeom>
                <a:solidFill>
                  <a:srgbClr val="5C40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2" name="สามเหลี่ยมหน้าจั่ว 21">
                  <a:extLst>
                    <a:ext uri="{FF2B5EF4-FFF2-40B4-BE49-F238E27FC236}">
                      <a16:creationId xmlns:a16="http://schemas.microsoft.com/office/drawing/2014/main" id="{EA73BA2B-800F-4863-ACFF-0504BCD83320}"/>
                    </a:ext>
                  </a:extLst>
                </p:cNvPr>
                <p:cNvSpPr/>
                <p:nvPr/>
              </p:nvSpPr>
              <p:spPr>
                <a:xfrm flipV="1">
                  <a:off x="5844613" y="7516515"/>
                  <a:ext cx="1095937" cy="92333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8" name="กลุ่ม 7">
              <a:extLst>
                <a:ext uri="{FF2B5EF4-FFF2-40B4-BE49-F238E27FC236}">
                  <a16:creationId xmlns:a16="http://schemas.microsoft.com/office/drawing/2014/main" id="{8CCB9E37-9305-46FD-9561-C78F9B4649BB}"/>
                </a:ext>
              </a:extLst>
            </p:cNvPr>
            <p:cNvGrpSpPr/>
            <p:nvPr/>
          </p:nvGrpSpPr>
          <p:grpSpPr>
            <a:xfrm>
              <a:off x="5350872" y="-176437"/>
              <a:ext cx="1605471" cy="1142308"/>
              <a:chOff x="5261229" y="8404991"/>
              <a:chExt cx="2227289" cy="1584738"/>
            </a:xfrm>
          </p:grpSpPr>
          <p:grpSp>
            <p:nvGrpSpPr>
              <p:cNvPr id="9" name="กลุ่ม 8">
                <a:extLst>
                  <a:ext uri="{FF2B5EF4-FFF2-40B4-BE49-F238E27FC236}">
                    <a16:creationId xmlns:a16="http://schemas.microsoft.com/office/drawing/2014/main" id="{15D20333-D4D2-4427-BE83-BBB8BD1B07E9}"/>
                  </a:ext>
                </a:extLst>
              </p:cNvPr>
              <p:cNvGrpSpPr/>
              <p:nvPr/>
            </p:nvGrpSpPr>
            <p:grpSpPr>
              <a:xfrm>
                <a:off x="5310883" y="8404991"/>
                <a:ext cx="2177635" cy="1584738"/>
                <a:chOff x="5310883" y="8404991"/>
                <a:chExt cx="2177635" cy="1584738"/>
              </a:xfrm>
            </p:grpSpPr>
            <p:sp>
              <p:nvSpPr>
                <p:cNvPr id="13" name="สามเหลี่ยมหน้าจั่ว 12">
                  <a:extLst>
                    <a:ext uri="{FF2B5EF4-FFF2-40B4-BE49-F238E27FC236}">
                      <a16:creationId xmlns:a16="http://schemas.microsoft.com/office/drawing/2014/main" id="{2E5301F1-F7B1-4B95-892E-BDB78AA0DEA7}"/>
                    </a:ext>
                  </a:extLst>
                </p:cNvPr>
                <p:cNvSpPr/>
                <p:nvPr/>
              </p:nvSpPr>
              <p:spPr>
                <a:xfrm flipV="1">
                  <a:off x="5310883" y="8404991"/>
                  <a:ext cx="1095937" cy="923330"/>
                </a:xfrm>
                <a:prstGeom prst="triangle">
                  <a:avLst/>
                </a:prstGeom>
                <a:solidFill>
                  <a:srgbClr val="5C40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" name="สามเหลี่ยมหน้าจั่ว 13">
                  <a:extLst>
                    <a:ext uri="{FF2B5EF4-FFF2-40B4-BE49-F238E27FC236}">
                      <a16:creationId xmlns:a16="http://schemas.microsoft.com/office/drawing/2014/main" id="{CC958061-F8C5-4274-9D44-2D2F12BBA3F8}"/>
                    </a:ext>
                  </a:extLst>
                </p:cNvPr>
                <p:cNvSpPr/>
                <p:nvPr/>
              </p:nvSpPr>
              <p:spPr>
                <a:xfrm flipV="1">
                  <a:off x="6392581" y="8411514"/>
                  <a:ext cx="1095937" cy="923330"/>
                </a:xfrm>
                <a:prstGeom prst="triangle">
                  <a:avLst/>
                </a:prstGeom>
                <a:solidFill>
                  <a:srgbClr val="3939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5" name="สามเหลี่ยมหน้าจั่ว 14">
                  <a:extLst>
                    <a:ext uri="{FF2B5EF4-FFF2-40B4-BE49-F238E27FC236}">
                      <a16:creationId xmlns:a16="http://schemas.microsoft.com/office/drawing/2014/main" id="{5B131C7B-6565-4617-8E1A-874F3A1B8395}"/>
                    </a:ext>
                  </a:extLst>
                </p:cNvPr>
                <p:cNvSpPr/>
                <p:nvPr/>
              </p:nvSpPr>
              <p:spPr>
                <a:xfrm flipV="1">
                  <a:off x="6580569" y="8411514"/>
                  <a:ext cx="689773" cy="581136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6" name="กลุ่ม 15">
                  <a:extLst>
                    <a:ext uri="{FF2B5EF4-FFF2-40B4-BE49-F238E27FC236}">
                      <a16:creationId xmlns:a16="http://schemas.microsoft.com/office/drawing/2014/main" id="{32EAAF3D-6BB9-4597-A1B5-0D5D145C76A7}"/>
                    </a:ext>
                  </a:extLst>
                </p:cNvPr>
                <p:cNvGrpSpPr/>
                <p:nvPr/>
              </p:nvGrpSpPr>
              <p:grpSpPr>
                <a:xfrm>
                  <a:off x="5973278" y="8531179"/>
                  <a:ext cx="867083" cy="1458550"/>
                  <a:chOff x="5844613" y="6596332"/>
                  <a:chExt cx="1095937" cy="1843513"/>
                </a:xfrm>
              </p:grpSpPr>
              <p:sp>
                <p:nvSpPr>
                  <p:cNvPr id="17" name="สามเหลี่ยมหน้าจั่ว 16">
                    <a:extLst>
                      <a:ext uri="{FF2B5EF4-FFF2-40B4-BE49-F238E27FC236}">
                        <a16:creationId xmlns:a16="http://schemas.microsoft.com/office/drawing/2014/main" id="{1466560C-40AC-472B-B357-6211C1AB3FC7}"/>
                      </a:ext>
                    </a:extLst>
                  </p:cNvPr>
                  <p:cNvSpPr/>
                  <p:nvPr/>
                </p:nvSpPr>
                <p:spPr>
                  <a:xfrm>
                    <a:off x="5844613" y="6596332"/>
                    <a:ext cx="1095937" cy="923330"/>
                  </a:xfrm>
                  <a:prstGeom prst="triangle">
                    <a:avLst/>
                  </a:prstGeom>
                  <a:solidFill>
                    <a:srgbClr val="5C40E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8" name="สามเหลี่ยมหน้าจั่ว 17">
                    <a:extLst>
                      <a:ext uri="{FF2B5EF4-FFF2-40B4-BE49-F238E27FC236}">
                        <a16:creationId xmlns:a16="http://schemas.microsoft.com/office/drawing/2014/main" id="{5F37CDB2-4A7E-46BA-9A90-1D2E2DFD24EC}"/>
                      </a:ext>
                    </a:extLst>
                  </p:cNvPr>
                  <p:cNvSpPr/>
                  <p:nvPr/>
                </p:nvSpPr>
                <p:spPr>
                  <a:xfrm flipV="1">
                    <a:off x="5844613" y="7516515"/>
                    <a:ext cx="1095937" cy="923330"/>
                  </a:xfrm>
                  <a:prstGeom prst="triangle">
                    <a:avLst/>
                  </a:prstGeom>
                  <a:solidFill>
                    <a:srgbClr val="39393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0" name="กลุ่ม 9">
                <a:extLst>
                  <a:ext uri="{FF2B5EF4-FFF2-40B4-BE49-F238E27FC236}">
                    <a16:creationId xmlns:a16="http://schemas.microsoft.com/office/drawing/2014/main" id="{BA307AA5-7FB1-4BFD-8A27-3A1FD48EB7A5}"/>
                  </a:ext>
                </a:extLst>
              </p:cNvPr>
              <p:cNvGrpSpPr/>
              <p:nvPr/>
            </p:nvGrpSpPr>
            <p:grpSpPr>
              <a:xfrm rot="18660418">
                <a:off x="5457173" y="9141274"/>
                <a:ext cx="574503" cy="966391"/>
                <a:chOff x="5844613" y="6596332"/>
                <a:chExt cx="1095937" cy="1843513"/>
              </a:xfrm>
            </p:grpSpPr>
            <p:sp>
              <p:nvSpPr>
                <p:cNvPr id="11" name="สามเหลี่ยมหน้าจั่ว 10">
                  <a:extLst>
                    <a:ext uri="{FF2B5EF4-FFF2-40B4-BE49-F238E27FC236}">
                      <a16:creationId xmlns:a16="http://schemas.microsoft.com/office/drawing/2014/main" id="{63B09C2D-071E-48C1-BBF7-510271647AA7}"/>
                    </a:ext>
                  </a:extLst>
                </p:cNvPr>
                <p:cNvSpPr/>
                <p:nvPr/>
              </p:nvSpPr>
              <p:spPr>
                <a:xfrm>
                  <a:off x="5844613" y="6596332"/>
                  <a:ext cx="1095937" cy="923330"/>
                </a:xfrm>
                <a:prstGeom prst="triangle">
                  <a:avLst/>
                </a:prstGeom>
                <a:solidFill>
                  <a:srgbClr val="5C40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" name="สามเหลี่ยมหน้าจั่ว 11">
                  <a:extLst>
                    <a:ext uri="{FF2B5EF4-FFF2-40B4-BE49-F238E27FC236}">
                      <a16:creationId xmlns:a16="http://schemas.microsoft.com/office/drawing/2014/main" id="{3CFBDCC1-6F3A-4B59-9900-EFCE7E7D6C23}"/>
                    </a:ext>
                  </a:extLst>
                </p:cNvPr>
                <p:cNvSpPr/>
                <p:nvPr/>
              </p:nvSpPr>
              <p:spPr>
                <a:xfrm flipV="1">
                  <a:off x="5844613" y="7516515"/>
                  <a:ext cx="1095937" cy="92333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540" name="กล่องข้อความ 539">
            <a:extLst>
              <a:ext uri="{FF2B5EF4-FFF2-40B4-BE49-F238E27FC236}">
                <a16:creationId xmlns:a16="http://schemas.microsoft.com/office/drawing/2014/main" id="{221DC257-95AC-4905-B545-DFB51D9BB501}"/>
              </a:ext>
            </a:extLst>
          </p:cNvPr>
          <p:cNvSpPr txBox="1"/>
          <p:nvPr/>
        </p:nvSpPr>
        <p:spPr>
          <a:xfrm>
            <a:off x="1307918" y="6944621"/>
            <a:ext cx="4897534" cy="198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400" dirty="0">
                <a:solidFill>
                  <a:srgbClr val="5C40E2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สมุดบันทึกคะแนนเก็บ</a:t>
            </a:r>
          </a:p>
          <a:p>
            <a:pPr algn="ctr">
              <a:lnSpc>
                <a:spcPct val="90000"/>
              </a:lnSpc>
            </a:pPr>
            <a:r>
              <a:rPr lang="th-T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วิชา วิทยาการคำนวณ ม.1</a:t>
            </a:r>
            <a:br>
              <a:rPr lang="th-TH" sz="2400" dirty="0">
                <a:latin typeface="DB Helvethaica X Med" panose="02000506090000020004" pitchFamily="2" charset="-34"/>
                <a:cs typeface="DB Helvethaica X Med" panose="02000506090000020004" pitchFamily="2" charset="-34"/>
              </a:rPr>
            </a:br>
            <a:endParaRPr lang="th-TH" sz="2400" dirty="0">
              <a:latin typeface="DB Helvethaica X Med" panose="02000506090000020004" pitchFamily="2" charset="-34"/>
              <a:cs typeface="DB Helvethaica X Med" panose="02000506090000020004" pitchFamily="2" charset="-34"/>
            </a:endParaRPr>
          </a:p>
          <a:p>
            <a:pPr algn="ctr">
              <a:lnSpc>
                <a:spcPct val="90000"/>
              </a:lnSpc>
            </a:pPr>
            <a:r>
              <a:rPr lang="th-TH" sz="2400" dirty="0">
                <a:solidFill>
                  <a:srgbClr val="5C40E2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สอนโดย นางสื่อแบ่งปัน  ครูกระแต</a:t>
            </a:r>
            <a:endParaRPr lang="th-TH" sz="2400" dirty="0">
              <a:solidFill>
                <a:srgbClr val="393939"/>
              </a:solidFill>
              <a:latin typeface="DB Helvethaica X Med" panose="02000506090000020004" pitchFamily="2" charset="-34"/>
              <a:cs typeface="DB Helvethaica X Med" panose="02000506090000020004" pitchFamily="2" charset="-34"/>
            </a:endParaRPr>
          </a:p>
          <a:p>
            <a:pPr algn="ctr">
              <a:lnSpc>
                <a:spcPct val="90000"/>
              </a:lnSpc>
            </a:pPr>
            <a:r>
              <a:rPr lang="th-TH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โรงเรียนสื่อแบ่งปันครูกระแต</a:t>
            </a:r>
          </a:p>
          <a:p>
            <a:pPr algn="ctr">
              <a:lnSpc>
                <a:spcPct val="90000"/>
              </a:lnSpc>
            </a:pPr>
            <a:r>
              <a:rPr lang="th-TH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สำนักงานเขตพื้นที่การศึกษาครูกระแต</a:t>
            </a:r>
          </a:p>
        </p:txBody>
      </p:sp>
      <p:pic>
        <p:nvPicPr>
          <p:cNvPr id="541" name="รูปภาพ 540">
            <a:extLst>
              <a:ext uri="{FF2B5EF4-FFF2-40B4-BE49-F238E27FC236}">
                <a16:creationId xmlns:a16="http://schemas.microsoft.com/office/drawing/2014/main" id="{303A097E-398D-4A3A-A827-DC16D63DC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04" y="5712953"/>
            <a:ext cx="775527" cy="11371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987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0E49F6D-D49B-4B55-9878-DE8D7C094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506070"/>
            <a:ext cx="5867400" cy="5867400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C56D415-DDD5-4336-919D-564B72887932}"/>
              </a:ext>
            </a:extLst>
          </p:cNvPr>
          <p:cNvSpPr txBox="1"/>
          <p:nvPr/>
        </p:nvSpPr>
        <p:spPr>
          <a:xfrm>
            <a:off x="269879" y="7766679"/>
            <a:ext cx="6318242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ปกครบชุด ลงในกลุ่ม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VIP </a:t>
            </a:r>
            <a:r>
              <a:rPr lang="th-TH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เรียบร้อยค่ะ</a:t>
            </a:r>
            <a:br>
              <a:rPr lang="th-TH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</a:br>
            <a:r>
              <a:rPr lang="th-TH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ร่วมเป็นสมาชิกกลุ่ม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VIP </a:t>
            </a:r>
            <a:r>
              <a:rPr lang="th-TH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กับเราได้นะคะ </a:t>
            </a:r>
            <a:br>
              <a:rPr lang="th-TH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</a:br>
            <a:r>
              <a:rPr lang="th-TH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ยินดีอย่างยิ่งค่ะ</a:t>
            </a:r>
          </a:p>
        </p:txBody>
      </p:sp>
    </p:spTree>
    <p:extLst>
      <p:ext uri="{BB962C8B-B14F-4D97-AF65-F5344CB8AC3E}">
        <p14:creationId xmlns:p14="http://schemas.microsoft.com/office/powerpoint/2010/main" val="351260678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88</Words>
  <Application>Microsoft Office PowerPoint</Application>
  <PresentationFormat>กระดาษ A4 (210x297 มม.)</PresentationFormat>
  <Paragraphs>17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11" baseType="lpstr">
      <vt:lpstr>Calibri</vt:lpstr>
      <vt:lpstr>Arial</vt:lpstr>
      <vt:lpstr>DB HelvethaicaMon X Med Cond</vt:lpstr>
      <vt:lpstr>DB Helvethaica X Med</vt:lpstr>
      <vt:lpstr>Angsana New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krusansanee</dc:creator>
  <cp:lastModifiedBy>krusansanee</cp:lastModifiedBy>
  <cp:revision>11</cp:revision>
  <dcterms:created xsi:type="dcterms:W3CDTF">2023-04-21T06:00:40Z</dcterms:created>
  <dcterms:modified xsi:type="dcterms:W3CDTF">2023-04-21T08:19:27Z</dcterms:modified>
</cp:coreProperties>
</file>