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sldIdLst>
    <p:sldId id="257" r:id="rId2"/>
    <p:sldId id="261" r:id="rId3"/>
    <p:sldId id="259" r:id="rId4"/>
    <p:sldId id="262" r:id="rId5"/>
    <p:sldId id="260" r:id="rId6"/>
  </p:sldIdLst>
  <p:sldSz cx="6858000" cy="9906000" type="A4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Calibri Light" panose="020F0302020204030204" pitchFamily="34" charset="0"/>
      <p:regular r:id="rId11"/>
      <p:italic r:id="rId12"/>
    </p:embeddedFont>
    <p:embeddedFont>
      <p:font typeface="SW SuwitUPC" panose="020B0604020202020204" pitchFamily="34" charset="-34"/>
      <p:regular r:id="rId1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76"/>
  </p:normalViewPr>
  <p:slideViewPr>
    <p:cSldViewPr snapToGrid="0" snapToObjects="1">
      <p:cViewPr varScale="1">
        <p:scale>
          <a:sx n="73" d="100"/>
          <a:sy n="73" d="100"/>
        </p:scale>
        <p:origin x="30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0558-D22C-9A44-8A1E-50E6EF94A22E}" type="datetimeFigureOut">
              <a:rPr lang="th-TH" smtClean="0"/>
              <a:t>12/06/66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3FCFB-3240-CD43-A0A6-43C9DF14615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0975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0558-D22C-9A44-8A1E-50E6EF94A22E}" type="datetimeFigureOut">
              <a:rPr lang="th-TH" smtClean="0"/>
              <a:t>12/06/66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3FCFB-3240-CD43-A0A6-43C9DF14615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25022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0558-D22C-9A44-8A1E-50E6EF94A22E}" type="datetimeFigureOut">
              <a:rPr lang="th-TH" smtClean="0"/>
              <a:t>12/06/66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3FCFB-3240-CD43-A0A6-43C9DF14615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87376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0558-D22C-9A44-8A1E-50E6EF94A22E}" type="datetimeFigureOut">
              <a:rPr lang="th-TH" smtClean="0"/>
              <a:t>12/06/66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3FCFB-3240-CD43-A0A6-43C9DF14615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84432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0558-D22C-9A44-8A1E-50E6EF94A22E}" type="datetimeFigureOut">
              <a:rPr lang="th-TH" smtClean="0"/>
              <a:t>12/06/66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3FCFB-3240-CD43-A0A6-43C9DF14615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65157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0558-D22C-9A44-8A1E-50E6EF94A22E}" type="datetimeFigureOut">
              <a:rPr lang="th-TH" smtClean="0"/>
              <a:t>12/06/66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3FCFB-3240-CD43-A0A6-43C9DF14615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2306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0558-D22C-9A44-8A1E-50E6EF94A22E}" type="datetimeFigureOut">
              <a:rPr lang="th-TH" smtClean="0"/>
              <a:t>12/06/66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3FCFB-3240-CD43-A0A6-43C9DF14615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2870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0558-D22C-9A44-8A1E-50E6EF94A22E}" type="datetimeFigureOut">
              <a:rPr lang="th-TH" smtClean="0"/>
              <a:t>12/06/66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3FCFB-3240-CD43-A0A6-43C9DF14615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35772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0558-D22C-9A44-8A1E-50E6EF94A22E}" type="datetimeFigureOut">
              <a:rPr lang="th-TH" smtClean="0"/>
              <a:t>12/06/66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3FCFB-3240-CD43-A0A6-43C9DF14615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71060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0558-D22C-9A44-8A1E-50E6EF94A22E}" type="datetimeFigureOut">
              <a:rPr lang="th-TH" smtClean="0"/>
              <a:t>12/06/66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3FCFB-3240-CD43-A0A6-43C9DF14615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59375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0558-D22C-9A44-8A1E-50E6EF94A22E}" type="datetimeFigureOut">
              <a:rPr lang="th-TH" smtClean="0"/>
              <a:t>12/06/66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3FCFB-3240-CD43-A0A6-43C9DF14615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34202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80558-D22C-9A44-8A1E-50E6EF94A22E}" type="datetimeFigureOut">
              <a:rPr lang="th-TH" smtClean="0"/>
              <a:t>12/06/66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3FCFB-3240-CD43-A0A6-43C9DF14615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4221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7A64781F-960F-45BC-21DE-5937E59F3E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" b="56908" l="1577" r="42069">
                        <a14:foregroundMark x1="26399" y1="3948" x2="20188" y2="12305"/>
                        <a14:foregroundMark x1="20188" y1="12305" x2="11286" y2="15381"/>
                        <a14:foregroundMark x1="11286" y1="15381" x2="4961" y2="9587"/>
                        <a14:foregroundMark x1="4961" y1="9587" x2="3653" y2="6383"/>
                        <a14:foregroundMark x1="36070" y1="2897" x2="24630" y2="19687"/>
                        <a14:foregroundMark x1="24630" y1="19687" x2="17516" y2="23738"/>
                        <a14:foregroundMark x1="17516" y1="23738" x2="8941" y2="23174"/>
                        <a14:foregroundMark x1="8941" y1="23174" x2="4441" y2="31120"/>
                        <a14:foregroundMark x1="4441" y1="31120" x2="2923" y2="50295"/>
                        <a14:foregroundMark x1="2923" y1="50295" x2="1577" y2="52730"/>
                        <a14:foregroundMark x1="1577" y1="3948" x2="13747" y2="3948"/>
                        <a14:foregroundMark x1="13747" y1="3948" x2="30379" y2="103"/>
                        <a14:foregroundMark x1="30379" y1="103" x2="36608" y2="2538"/>
                        <a14:foregroundMark x1="40781" y1="9510" x2="34205" y2="6511"/>
                        <a14:foregroundMark x1="34205" y1="6511" x2="33724" y2="5665"/>
                        <a14:foregroundMark x1="37377" y1="22405" x2="33359" y2="14253"/>
                        <a14:foregroundMark x1="33359" y1="14253" x2="33205" y2="12997"/>
                        <a14:foregroundMark x1="1827" y1="56908" x2="3403" y2="56216"/>
                      </a14:backgroundRemoval>
                    </a14:imgEffect>
                  </a14:imgLayer>
                </a14:imgProps>
              </a:ext>
            </a:extLst>
          </a:blip>
          <a:srcRect r="53203" b="39838"/>
          <a:stretch/>
        </p:blipFill>
        <p:spPr>
          <a:xfrm rot="10800000">
            <a:off x="4806481" y="7928595"/>
            <a:ext cx="2069448" cy="1995334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E979847A-0F4B-E314-8CDF-F9D199540E4D}"/>
              </a:ext>
            </a:extLst>
          </p:cNvPr>
          <p:cNvSpPr txBox="1"/>
          <p:nvPr/>
        </p:nvSpPr>
        <p:spPr>
          <a:xfrm>
            <a:off x="793374" y="541219"/>
            <a:ext cx="5378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SW SuwitUPC" panose="020B0604020202020204" pitchFamily="34" charset="-34"/>
                <a:cs typeface="SW SuwitUPC" panose="020B0604020202020204" pitchFamily="34" charset="-34"/>
              </a:rPr>
              <a:t>การประกวดคัดลายมือ</a:t>
            </a:r>
          </a:p>
          <a:p>
            <a:pPr algn="ctr"/>
            <a:r>
              <a:rPr lang="th-TH" sz="2400" b="1" dirty="0">
                <a:latin typeface="SW SuwitUPC" panose="020B0604020202020204" pitchFamily="34" charset="-34"/>
                <a:cs typeface="SW SuwitUPC" panose="020B0604020202020204" pitchFamily="34" charset="-34"/>
              </a:rPr>
              <a:t>ระดับชั้นประถมศึกษาปีที่ ๑-๓</a:t>
            </a:r>
          </a:p>
          <a:p>
            <a:pPr algn="ctr"/>
            <a:r>
              <a:rPr lang="th-TH" sz="2400" b="1" dirty="0">
                <a:latin typeface="SW SuwitUPC" panose="020B0604020202020204" pitchFamily="34" charset="-34"/>
                <a:cs typeface="SW SuwitUPC" panose="020B0604020202020204" pitchFamily="34" charset="-34"/>
              </a:rPr>
              <a:t>กิจกรรมวันสุนทรภู่  ประจำปี ๒๕๖๖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BA5C0ACC-14F0-F78D-05EE-6FCF3D90E4B3}"/>
              </a:ext>
            </a:extLst>
          </p:cNvPr>
          <p:cNvSpPr txBox="1"/>
          <p:nvPr/>
        </p:nvSpPr>
        <p:spPr>
          <a:xfrm>
            <a:off x="524436" y="2171429"/>
            <a:ext cx="58091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SW SuwitUPC" panose="020B0604020202020204" pitchFamily="34" charset="-34"/>
                <a:cs typeface="SW SuwitUPC" panose="020B0604020202020204" pitchFamily="34" charset="-34"/>
              </a:rPr>
              <a:t>บทคัดไทย</a:t>
            </a:r>
          </a:p>
          <a:p>
            <a:pPr algn="ctr"/>
            <a:r>
              <a:rPr lang="th-TH" sz="2400" dirty="0">
                <a:latin typeface="SW SuwitUPC" panose="020B0604020202020204" pitchFamily="34" charset="-34"/>
                <a:cs typeface="SW SuwitUPC" panose="020B0604020202020204" pitchFamily="34" charset="-34"/>
              </a:rPr>
              <a:t>มีสลึงพึงบรรจบให้ครบบาท</a:t>
            </a:r>
          </a:p>
          <a:p>
            <a:pPr algn="ctr"/>
            <a:r>
              <a:rPr lang="th-TH" sz="2400" dirty="0">
                <a:latin typeface="SW SuwitUPC" panose="020B0604020202020204" pitchFamily="34" charset="-34"/>
                <a:cs typeface="SW SuwitUPC" panose="020B0604020202020204" pitchFamily="34" charset="-34"/>
              </a:rPr>
              <a:t>อย่าให้ขาดสิ่งของต้องประสงค์</a:t>
            </a:r>
          </a:p>
          <a:p>
            <a:pPr algn="ctr"/>
            <a:r>
              <a:rPr lang="th-TH" sz="2400" dirty="0">
                <a:latin typeface="SW SuwitUPC" panose="020B0604020202020204" pitchFamily="34" charset="-34"/>
                <a:cs typeface="SW SuwitUPC" panose="020B0604020202020204" pitchFamily="34" charset="-34"/>
              </a:rPr>
              <a:t>จงมักน้อยกินน้อยค่อยบรรจง</a:t>
            </a:r>
          </a:p>
          <a:p>
            <a:pPr algn="ctr"/>
            <a:r>
              <a:rPr lang="th-TH" sz="2400" dirty="0">
                <a:latin typeface="SW SuwitUPC" panose="020B0604020202020204" pitchFamily="34" charset="-34"/>
                <a:cs typeface="SW SuwitUPC" panose="020B0604020202020204" pitchFamily="34" charset="-34"/>
              </a:rPr>
              <a:t>อย่าจ่ายลงให้มากจะยากนาน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ABEFE5F4-2761-1450-3A17-96BB2A289998}"/>
              </a:ext>
            </a:extLst>
          </p:cNvPr>
          <p:cNvSpPr txBox="1"/>
          <p:nvPr/>
        </p:nvSpPr>
        <p:spPr>
          <a:xfrm>
            <a:off x="524435" y="4249269"/>
            <a:ext cx="580912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8DB912B5-04AB-B104-A9FC-B51F88BA8DDE}"/>
              </a:ext>
            </a:extLst>
          </p:cNvPr>
          <p:cNvSpPr txBox="1"/>
          <p:nvPr/>
        </p:nvSpPr>
        <p:spPr>
          <a:xfrm>
            <a:off x="919091" y="9088433"/>
            <a:ext cx="5661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SW SuwitUPC" panose="020B0604020202020204" pitchFamily="34" charset="-34"/>
                <a:cs typeface="SW SuwitUPC" panose="020B0604020202020204" pitchFamily="34" charset="-34"/>
              </a:rPr>
              <a:t>ชื่อ....................................นามสกุล.....................................ชั้น..................เลขที่...........</a:t>
            </a:r>
          </a:p>
        </p:txBody>
      </p:sp>
      <p:pic>
        <p:nvPicPr>
          <p:cNvPr id="9" name="รูปภาพ 8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EB06109E-ADA7-C81C-CD8E-147554EF46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" b="56908" l="1577" r="42069">
                        <a14:foregroundMark x1="26399" y1="3948" x2="20188" y2="12305"/>
                        <a14:foregroundMark x1="20188" y1="12305" x2="11286" y2="15381"/>
                        <a14:foregroundMark x1="11286" y1="15381" x2="4961" y2="9587"/>
                        <a14:foregroundMark x1="4961" y1="9587" x2="3653" y2="6383"/>
                        <a14:foregroundMark x1="36070" y1="2897" x2="24630" y2="19687"/>
                        <a14:foregroundMark x1="24630" y1="19687" x2="17516" y2="23738"/>
                        <a14:foregroundMark x1="17516" y1="23738" x2="8941" y2="23174"/>
                        <a14:foregroundMark x1="8941" y1="23174" x2="4441" y2="31120"/>
                        <a14:foregroundMark x1="4441" y1="31120" x2="2923" y2="50295"/>
                        <a14:foregroundMark x1="2923" y1="50295" x2="1577" y2="52730"/>
                        <a14:foregroundMark x1="1577" y1="3948" x2="13747" y2="3948"/>
                        <a14:foregroundMark x1="13747" y1="3948" x2="30379" y2="103"/>
                        <a14:foregroundMark x1="30379" y1="103" x2="36608" y2="2538"/>
                        <a14:foregroundMark x1="40781" y1="9510" x2="34205" y2="6511"/>
                        <a14:foregroundMark x1="34205" y1="6511" x2="33724" y2="5665"/>
                        <a14:foregroundMark x1="37377" y1="22405" x2="33359" y2="14253"/>
                        <a14:foregroundMark x1="33359" y1="14253" x2="33205" y2="12997"/>
                        <a14:foregroundMark x1="1827" y1="56908" x2="3403" y2="56216"/>
                      </a14:backgroundRemoval>
                    </a14:imgEffect>
                  </a14:imgLayer>
                </a14:imgProps>
              </a:ext>
            </a:extLst>
          </a:blip>
          <a:srcRect r="53203" b="39838"/>
          <a:stretch/>
        </p:blipFill>
        <p:spPr>
          <a:xfrm>
            <a:off x="0" y="0"/>
            <a:ext cx="2069448" cy="199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6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10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A7F71978-6975-5C0C-415C-55200F9E35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" b="56908" l="1577" r="42069">
                        <a14:foregroundMark x1="26399" y1="3948" x2="20188" y2="12305"/>
                        <a14:foregroundMark x1="20188" y1="12305" x2="11286" y2="15381"/>
                        <a14:foregroundMark x1="11286" y1="15381" x2="4961" y2="9587"/>
                        <a14:foregroundMark x1="4961" y1="9587" x2="3653" y2="6383"/>
                        <a14:foregroundMark x1="36070" y1="2897" x2="24630" y2="19687"/>
                        <a14:foregroundMark x1="24630" y1="19687" x2="17516" y2="23738"/>
                        <a14:foregroundMark x1="17516" y1="23738" x2="8941" y2="23174"/>
                        <a14:foregroundMark x1="8941" y1="23174" x2="4441" y2="31120"/>
                        <a14:foregroundMark x1="4441" y1="31120" x2="2923" y2="50295"/>
                        <a14:foregroundMark x1="2923" y1="50295" x2="1577" y2="52730"/>
                        <a14:foregroundMark x1="1577" y1="3948" x2="13747" y2="3948"/>
                        <a14:foregroundMark x1="13747" y1="3948" x2="30379" y2="103"/>
                        <a14:foregroundMark x1="30379" y1="103" x2="36608" y2="2538"/>
                        <a14:foregroundMark x1="40781" y1="9510" x2="34205" y2="6511"/>
                        <a14:foregroundMark x1="34205" y1="6511" x2="33724" y2="5665"/>
                        <a14:foregroundMark x1="37377" y1="22405" x2="33359" y2="14253"/>
                        <a14:foregroundMark x1="33359" y1="14253" x2="33205" y2="12997"/>
                        <a14:foregroundMark x1="1827" y1="56908" x2="3403" y2="56216"/>
                      </a14:backgroundRemoval>
                    </a14:imgEffect>
                  </a14:imgLayer>
                </a14:imgProps>
              </a:ext>
            </a:extLst>
          </a:blip>
          <a:srcRect r="53203" b="39838"/>
          <a:stretch/>
        </p:blipFill>
        <p:spPr>
          <a:xfrm rot="10800000">
            <a:off x="4806481" y="7928595"/>
            <a:ext cx="2069448" cy="1995334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E979847A-0F4B-E314-8CDF-F9D199540E4D}"/>
              </a:ext>
            </a:extLst>
          </p:cNvPr>
          <p:cNvSpPr txBox="1"/>
          <p:nvPr/>
        </p:nvSpPr>
        <p:spPr>
          <a:xfrm>
            <a:off x="739587" y="433645"/>
            <a:ext cx="5378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SW SuwitUPC" panose="020B0604020202020204" pitchFamily="34" charset="-34"/>
                <a:cs typeface="SW SuwitUPC" panose="020B0604020202020204" pitchFamily="34" charset="-34"/>
              </a:rPr>
              <a:t>การประกวดคัดลายมือ</a:t>
            </a:r>
          </a:p>
          <a:p>
            <a:pPr algn="ctr"/>
            <a:r>
              <a:rPr lang="th-TH" sz="2400" b="1" dirty="0">
                <a:latin typeface="SW SuwitUPC" panose="020B0604020202020204" pitchFamily="34" charset="-34"/>
                <a:cs typeface="SW SuwitUPC" panose="020B0604020202020204" pitchFamily="34" charset="-34"/>
              </a:rPr>
              <a:t>ระดับชั้นประถมศึกษาปีที่ ๔-๖</a:t>
            </a:r>
          </a:p>
          <a:p>
            <a:pPr algn="ctr"/>
            <a:r>
              <a:rPr lang="th-TH" sz="2400" b="1" dirty="0">
                <a:latin typeface="SW SuwitUPC" panose="020B0604020202020204" pitchFamily="34" charset="-34"/>
                <a:cs typeface="SW SuwitUPC" panose="020B0604020202020204" pitchFamily="34" charset="-34"/>
              </a:rPr>
              <a:t>กิจกรรมวันสุนทรภู่  ประจำปี ๒๕๖๖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BA5C0ACC-14F0-F78D-05EE-6FCF3D90E4B3}"/>
              </a:ext>
            </a:extLst>
          </p:cNvPr>
          <p:cNvSpPr txBox="1"/>
          <p:nvPr/>
        </p:nvSpPr>
        <p:spPr>
          <a:xfrm>
            <a:off x="667872" y="1871361"/>
            <a:ext cx="58091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SW SuwitUPC" panose="020B0604020202020204" pitchFamily="34" charset="-34"/>
                <a:cs typeface="SW SuwitUPC" panose="020B0604020202020204" pitchFamily="34" charset="-34"/>
              </a:rPr>
              <a:t>บทคัดไทย</a:t>
            </a:r>
          </a:p>
          <a:p>
            <a:r>
              <a:rPr lang="th-TH" sz="2400" dirty="0">
                <a:latin typeface="SW SuwitUPC" panose="020B0604020202020204" pitchFamily="34" charset="-34"/>
                <a:cs typeface="SW SuwitUPC" panose="020B0604020202020204" pitchFamily="34" charset="-34"/>
              </a:rPr>
              <a:t>บัดเดี๋ยวดังหง</a:t>
            </a:r>
            <a:r>
              <a:rPr lang="th-TH" sz="2400" dirty="0" err="1">
                <a:latin typeface="SW SuwitUPC" panose="020B0604020202020204" pitchFamily="34" charset="-34"/>
                <a:cs typeface="SW SuwitUPC" panose="020B0604020202020204" pitchFamily="34" charset="-34"/>
              </a:rPr>
              <a:t>ั่ง</a:t>
            </a:r>
            <a:r>
              <a:rPr lang="th-TH" sz="2400" dirty="0">
                <a:latin typeface="SW SuwitUPC" panose="020B0604020202020204" pitchFamily="34" charset="-34"/>
                <a:cs typeface="SW SuwitUPC" panose="020B0604020202020204" pitchFamily="34" charset="-34"/>
              </a:rPr>
              <a:t>เหง่งวังเวงแว่ว 			สะดุ้งแล้วเหลียวแลชะแง้หา</a:t>
            </a:r>
          </a:p>
          <a:p>
            <a:r>
              <a:rPr lang="th-TH" sz="2400" dirty="0">
                <a:latin typeface="SW SuwitUPC" panose="020B0604020202020204" pitchFamily="34" charset="-34"/>
                <a:cs typeface="SW SuwitUPC" panose="020B0604020202020204" pitchFamily="34" charset="-34"/>
              </a:rPr>
              <a:t>เห็นโยคีขี่รุ้งพุ่งออกมา				ประคองพาขึ้นไปจนบนบรรพต</a:t>
            </a:r>
          </a:p>
          <a:p>
            <a:r>
              <a:rPr lang="th-TH" sz="2400" dirty="0">
                <a:latin typeface="SW SuwitUPC" panose="020B0604020202020204" pitchFamily="34" charset="-34"/>
                <a:cs typeface="SW SuwitUPC" panose="020B0604020202020204" pitchFamily="34" charset="-34"/>
              </a:rPr>
              <a:t>แล้วสอนว่าอย่าไว้ใจมนุษย์			มันแสนสุดลึกล้ำเหลือกำหนด</a:t>
            </a:r>
          </a:p>
          <a:p>
            <a:r>
              <a:rPr lang="th-TH" sz="2400" dirty="0">
                <a:latin typeface="SW SuwitUPC" panose="020B0604020202020204" pitchFamily="34" charset="-34"/>
                <a:cs typeface="SW SuwitUPC" panose="020B0604020202020204" pitchFamily="34" charset="-34"/>
              </a:rPr>
              <a:t>ถึงเถาวัลย์พันเกี่ยวที่เลี้ยวลด			ก็ไม่คดเหมือนหนึ่งในน้ำใจคน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ABEFE5F4-2761-1450-3A17-96BB2A289998}"/>
              </a:ext>
            </a:extLst>
          </p:cNvPr>
          <p:cNvSpPr txBox="1"/>
          <p:nvPr/>
        </p:nvSpPr>
        <p:spPr>
          <a:xfrm>
            <a:off x="524435" y="4249269"/>
            <a:ext cx="580912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8DB912B5-04AB-B104-A9FC-B51F88BA8DDE}"/>
              </a:ext>
            </a:extLst>
          </p:cNvPr>
          <p:cNvSpPr txBox="1"/>
          <p:nvPr/>
        </p:nvSpPr>
        <p:spPr>
          <a:xfrm>
            <a:off x="919091" y="9088433"/>
            <a:ext cx="5661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SW SuwitUPC" panose="020B0604020202020204" pitchFamily="34" charset="-34"/>
                <a:cs typeface="SW SuwitUPC" panose="020B0604020202020204" pitchFamily="34" charset="-34"/>
              </a:rPr>
              <a:t>ชื่อ....................................นามสกุล.....................................ชั้น..................เลขที่...........</a:t>
            </a:r>
          </a:p>
        </p:txBody>
      </p:sp>
      <p:pic>
        <p:nvPicPr>
          <p:cNvPr id="10" name="รูปภาพ 9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CCC67CC3-4941-FC71-A25F-4C2C5CA546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" b="56908" l="1577" r="42069">
                        <a14:foregroundMark x1="26399" y1="3948" x2="20188" y2="12305"/>
                        <a14:foregroundMark x1="20188" y1="12305" x2="11286" y2="15381"/>
                        <a14:foregroundMark x1="11286" y1="15381" x2="4961" y2="9587"/>
                        <a14:foregroundMark x1="4961" y1="9587" x2="3653" y2="6383"/>
                        <a14:foregroundMark x1="36070" y1="2897" x2="24630" y2="19687"/>
                        <a14:foregroundMark x1="24630" y1="19687" x2="17516" y2="23738"/>
                        <a14:foregroundMark x1="17516" y1="23738" x2="8941" y2="23174"/>
                        <a14:foregroundMark x1="8941" y1="23174" x2="4441" y2="31120"/>
                        <a14:foregroundMark x1="4441" y1="31120" x2="2923" y2="50295"/>
                        <a14:foregroundMark x1="2923" y1="50295" x2="1577" y2="52730"/>
                        <a14:foregroundMark x1="1577" y1="3948" x2="13747" y2="3948"/>
                        <a14:foregroundMark x1="13747" y1="3948" x2="30379" y2="103"/>
                        <a14:foregroundMark x1="30379" y1="103" x2="36608" y2="2538"/>
                        <a14:foregroundMark x1="40781" y1="9510" x2="34205" y2="6511"/>
                        <a14:foregroundMark x1="34205" y1="6511" x2="33724" y2="5665"/>
                        <a14:foregroundMark x1="37377" y1="22405" x2="33359" y2="14253"/>
                        <a14:foregroundMark x1="33359" y1="14253" x2="33205" y2="12997"/>
                        <a14:foregroundMark x1="1827" y1="56908" x2="3403" y2="56216"/>
                      </a14:backgroundRemoval>
                    </a14:imgEffect>
                  </a14:imgLayer>
                </a14:imgProps>
              </a:ext>
            </a:extLst>
          </a:blip>
          <a:srcRect r="53203" b="39838"/>
          <a:stretch/>
        </p:blipFill>
        <p:spPr>
          <a:xfrm>
            <a:off x="0" y="0"/>
            <a:ext cx="2069448" cy="199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1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10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A2EA51D-2B9F-8876-3351-D6F4BDEEC8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" b="56908" l="1577" r="42069">
                        <a14:foregroundMark x1="26399" y1="3948" x2="20188" y2="12305"/>
                        <a14:foregroundMark x1="20188" y1="12305" x2="11286" y2="15381"/>
                        <a14:foregroundMark x1="11286" y1="15381" x2="4961" y2="9587"/>
                        <a14:foregroundMark x1="4961" y1="9587" x2="3653" y2="6383"/>
                        <a14:foregroundMark x1="36070" y1="2897" x2="24630" y2="19687"/>
                        <a14:foregroundMark x1="24630" y1="19687" x2="17516" y2="23738"/>
                        <a14:foregroundMark x1="17516" y1="23738" x2="8941" y2="23174"/>
                        <a14:foregroundMark x1="8941" y1="23174" x2="4441" y2="31120"/>
                        <a14:foregroundMark x1="4441" y1="31120" x2="2923" y2="50295"/>
                        <a14:foregroundMark x1="2923" y1="50295" x2="1577" y2="52730"/>
                        <a14:foregroundMark x1="1577" y1="3948" x2="13747" y2="3948"/>
                        <a14:foregroundMark x1="13747" y1="3948" x2="30379" y2="103"/>
                        <a14:foregroundMark x1="30379" y1="103" x2="36608" y2="2538"/>
                        <a14:foregroundMark x1="40781" y1="9510" x2="34205" y2="6511"/>
                        <a14:foregroundMark x1="34205" y1="6511" x2="33724" y2="5665"/>
                        <a14:foregroundMark x1="37377" y1="22405" x2="33359" y2="14253"/>
                        <a14:foregroundMark x1="33359" y1="14253" x2="33205" y2="12997"/>
                        <a14:foregroundMark x1="1827" y1="56908" x2="3403" y2="56216"/>
                      </a14:backgroundRemoval>
                    </a14:imgEffect>
                  </a14:imgLayer>
                </a14:imgProps>
              </a:ext>
            </a:extLst>
          </a:blip>
          <a:srcRect r="53203" b="39838"/>
          <a:stretch/>
        </p:blipFill>
        <p:spPr>
          <a:xfrm rot="10800000">
            <a:off x="4806481" y="7928595"/>
            <a:ext cx="2069448" cy="1995334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E979847A-0F4B-E314-8CDF-F9D199540E4D}"/>
              </a:ext>
            </a:extLst>
          </p:cNvPr>
          <p:cNvSpPr txBox="1"/>
          <p:nvPr/>
        </p:nvSpPr>
        <p:spPr>
          <a:xfrm>
            <a:off x="739587" y="433645"/>
            <a:ext cx="5378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SW SuwitUPC" panose="020B0604020202020204" pitchFamily="34" charset="-34"/>
                <a:cs typeface="SW SuwitUPC" panose="020B0604020202020204" pitchFamily="34" charset="-34"/>
              </a:rPr>
              <a:t>การประกวดคัดลายมือ</a:t>
            </a:r>
          </a:p>
          <a:p>
            <a:pPr algn="ctr"/>
            <a:r>
              <a:rPr lang="th-TH" sz="2400" b="1" dirty="0">
                <a:latin typeface="SW SuwitUPC" panose="020B0604020202020204" pitchFamily="34" charset="-34"/>
                <a:cs typeface="SW SuwitUPC" panose="020B0604020202020204" pitchFamily="34" charset="-34"/>
              </a:rPr>
              <a:t>ระดับชั้นมัธยมศึกษาปีที่ ๑-๓</a:t>
            </a:r>
          </a:p>
          <a:p>
            <a:pPr algn="ctr"/>
            <a:r>
              <a:rPr lang="th-TH" sz="2400" b="1" dirty="0">
                <a:latin typeface="SW SuwitUPC" panose="020B0604020202020204" pitchFamily="34" charset="-34"/>
                <a:cs typeface="SW SuwitUPC" panose="020B0604020202020204" pitchFamily="34" charset="-34"/>
              </a:rPr>
              <a:t>กิจกรรมวันสุนทรภู่  ประจำปี ๒๕๖๖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BA5C0ACC-14F0-F78D-05EE-6FCF3D90E4B3}"/>
              </a:ext>
            </a:extLst>
          </p:cNvPr>
          <p:cNvSpPr txBox="1"/>
          <p:nvPr/>
        </p:nvSpPr>
        <p:spPr>
          <a:xfrm>
            <a:off x="739587" y="1752668"/>
            <a:ext cx="58091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SW SuwitUPC" panose="020B0604020202020204" pitchFamily="34" charset="-34"/>
                <a:cs typeface="SW SuwitUPC" panose="020B0604020202020204" pitchFamily="34" charset="-34"/>
              </a:rPr>
              <a:t>บทคัดไทย</a:t>
            </a:r>
          </a:p>
          <a:p>
            <a:r>
              <a:rPr lang="th-TH" sz="2400" dirty="0">
                <a:latin typeface="SW SuwitUPC" panose="020B0604020202020204" pitchFamily="34" charset="-34"/>
                <a:cs typeface="SW SuwitUPC" panose="020B0604020202020204" pitchFamily="34" charset="-34"/>
              </a:rPr>
              <a:t>ถึงม้วยดินสิ้นฟ้ามหาสมุทร		ไม่สิ้นสุดความรักสมัครสมาน</a:t>
            </a:r>
          </a:p>
          <a:p>
            <a:r>
              <a:rPr lang="th-TH" sz="2400" dirty="0">
                <a:latin typeface="SW SuwitUPC" panose="020B0604020202020204" pitchFamily="34" charset="-34"/>
                <a:cs typeface="SW SuwitUPC" panose="020B0604020202020204" pitchFamily="34" charset="-34"/>
              </a:rPr>
              <a:t>แม้เกิดในใต้ฟ้าสุธาธาร			ขอพบพานพิศวาสไม่คลาดคลา</a:t>
            </a:r>
          </a:p>
          <a:p>
            <a:r>
              <a:rPr lang="th-TH" sz="2400" dirty="0">
                <a:latin typeface="SW SuwitUPC" panose="020B0604020202020204" pitchFamily="34" charset="-34"/>
                <a:cs typeface="SW SuwitUPC" panose="020B0604020202020204" pitchFamily="34" charset="-34"/>
              </a:rPr>
              <a:t>แม้เนื้อเย็นเป็นห้วงมหรรณพ		พี่ขอพบศรีสวัสดิ์เป็นมัจฉา</a:t>
            </a:r>
          </a:p>
          <a:p>
            <a:r>
              <a:rPr lang="th-TH" sz="2400" dirty="0">
                <a:latin typeface="SW SuwitUPC" panose="020B0604020202020204" pitchFamily="34" charset="-34"/>
                <a:cs typeface="SW SuwitUPC" panose="020B0604020202020204" pitchFamily="34" charset="-34"/>
              </a:rPr>
              <a:t>แม้เป็นบัวตัวพี่เป็นกุมรา		เชยผกาโกสุมประทุมทอง</a:t>
            </a:r>
          </a:p>
          <a:p>
            <a:r>
              <a:rPr lang="th-TH" sz="2400" dirty="0">
                <a:latin typeface="SW SuwitUPC" panose="020B0604020202020204" pitchFamily="34" charset="-34"/>
                <a:cs typeface="SW SuwitUPC" panose="020B0604020202020204" pitchFamily="34" charset="-34"/>
              </a:rPr>
              <a:t>แม้เป็นถ้ำอำไพใคร่เป็นหงส์		จะร่อนลงสิงสู่เป็นคู่สอง</a:t>
            </a:r>
          </a:p>
          <a:p>
            <a:r>
              <a:rPr lang="th-TH" sz="2400" dirty="0">
                <a:latin typeface="SW SuwitUPC" panose="020B0604020202020204" pitchFamily="34" charset="-34"/>
                <a:cs typeface="SW SuwitUPC" panose="020B0604020202020204" pitchFamily="34" charset="-34"/>
              </a:rPr>
              <a:t>ขอติดตามทรามสงวนนวลละออง	เป็นคู่ครองพิศวาสทุกชาติไป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ABEFE5F4-2761-1450-3A17-96BB2A289998}"/>
              </a:ext>
            </a:extLst>
          </p:cNvPr>
          <p:cNvSpPr txBox="1"/>
          <p:nvPr/>
        </p:nvSpPr>
        <p:spPr>
          <a:xfrm>
            <a:off x="524434" y="4676806"/>
            <a:ext cx="580912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8DB912B5-04AB-B104-A9FC-B51F88BA8DDE}"/>
              </a:ext>
            </a:extLst>
          </p:cNvPr>
          <p:cNvSpPr txBox="1"/>
          <p:nvPr/>
        </p:nvSpPr>
        <p:spPr>
          <a:xfrm>
            <a:off x="919091" y="9088433"/>
            <a:ext cx="5661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SW SuwitUPC" panose="020B0604020202020204" pitchFamily="34" charset="-34"/>
                <a:cs typeface="SW SuwitUPC" panose="020B0604020202020204" pitchFamily="34" charset="-34"/>
              </a:rPr>
              <a:t>ชื่อ....................................นามสกุล.....................................ชั้น..................เลขที่...........</a:t>
            </a:r>
          </a:p>
        </p:txBody>
      </p:sp>
      <p:pic>
        <p:nvPicPr>
          <p:cNvPr id="7" name="รูปภาพ 6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E0FBD68B-B3DC-3C24-1899-EFAD05856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" b="56908" l="1577" r="42069">
                        <a14:foregroundMark x1="26399" y1="3948" x2="20188" y2="12305"/>
                        <a14:foregroundMark x1="20188" y1="12305" x2="11286" y2="15381"/>
                        <a14:foregroundMark x1="11286" y1="15381" x2="4961" y2="9587"/>
                        <a14:foregroundMark x1="4961" y1="9587" x2="3653" y2="6383"/>
                        <a14:foregroundMark x1="36070" y1="2897" x2="24630" y2="19687"/>
                        <a14:foregroundMark x1="24630" y1="19687" x2="17516" y2="23738"/>
                        <a14:foregroundMark x1="17516" y1="23738" x2="8941" y2="23174"/>
                        <a14:foregroundMark x1="8941" y1="23174" x2="4441" y2="31120"/>
                        <a14:foregroundMark x1="4441" y1="31120" x2="2923" y2="50295"/>
                        <a14:foregroundMark x1="2923" y1="50295" x2="1577" y2="52730"/>
                        <a14:foregroundMark x1="1577" y1="3948" x2="13747" y2="3948"/>
                        <a14:foregroundMark x1="13747" y1="3948" x2="30379" y2="103"/>
                        <a14:foregroundMark x1="30379" y1="103" x2="36608" y2="2538"/>
                        <a14:foregroundMark x1="40781" y1="9510" x2="34205" y2="6511"/>
                        <a14:foregroundMark x1="34205" y1="6511" x2="33724" y2="5665"/>
                        <a14:foregroundMark x1="37377" y1="22405" x2="33359" y2="14253"/>
                        <a14:foregroundMark x1="33359" y1="14253" x2="33205" y2="12997"/>
                        <a14:foregroundMark x1="1827" y1="56908" x2="3403" y2="56216"/>
                      </a14:backgroundRemoval>
                    </a14:imgEffect>
                  </a14:imgLayer>
                </a14:imgProps>
              </a:ext>
            </a:extLst>
          </a:blip>
          <a:srcRect r="53203" b="39838"/>
          <a:stretch/>
        </p:blipFill>
        <p:spPr>
          <a:xfrm>
            <a:off x="0" y="0"/>
            <a:ext cx="2069448" cy="199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57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10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3CF4E4F-7A91-A6F5-E2BA-5FB1B08D9E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" b="56908" l="1577" r="42069">
                        <a14:foregroundMark x1="26399" y1="3948" x2="20188" y2="12305"/>
                        <a14:foregroundMark x1="20188" y1="12305" x2="11286" y2="15381"/>
                        <a14:foregroundMark x1="11286" y1="15381" x2="4961" y2="9587"/>
                        <a14:foregroundMark x1="4961" y1="9587" x2="3653" y2="6383"/>
                        <a14:foregroundMark x1="36070" y1="2897" x2="24630" y2="19687"/>
                        <a14:foregroundMark x1="24630" y1="19687" x2="17516" y2="23738"/>
                        <a14:foregroundMark x1="17516" y1="23738" x2="8941" y2="23174"/>
                        <a14:foregroundMark x1="8941" y1="23174" x2="4441" y2="31120"/>
                        <a14:foregroundMark x1="4441" y1="31120" x2="2923" y2="50295"/>
                        <a14:foregroundMark x1="2923" y1="50295" x2="1577" y2="52730"/>
                        <a14:foregroundMark x1="1577" y1="3948" x2="13747" y2="3948"/>
                        <a14:foregroundMark x1="13747" y1="3948" x2="30379" y2="103"/>
                        <a14:foregroundMark x1="30379" y1="103" x2="36608" y2="2538"/>
                        <a14:foregroundMark x1="40781" y1="9510" x2="34205" y2="6511"/>
                        <a14:foregroundMark x1="34205" y1="6511" x2="33724" y2="5665"/>
                        <a14:foregroundMark x1="37377" y1="22405" x2="33359" y2="14253"/>
                        <a14:foregroundMark x1="33359" y1="14253" x2="33205" y2="12997"/>
                        <a14:foregroundMark x1="1827" y1="56908" x2="3403" y2="56216"/>
                      </a14:backgroundRemoval>
                    </a14:imgEffect>
                  </a14:imgLayer>
                </a14:imgProps>
              </a:ext>
            </a:extLst>
          </a:blip>
          <a:srcRect r="53203" b="39838"/>
          <a:stretch/>
        </p:blipFill>
        <p:spPr>
          <a:xfrm rot="10800000">
            <a:off x="4806481" y="7928595"/>
            <a:ext cx="2069448" cy="1995334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E979847A-0F4B-E314-8CDF-F9D199540E4D}"/>
              </a:ext>
            </a:extLst>
          </p:cNvPr>
          <p:cNvSpPr txBox="1"/>
          <p:nvPr/>
        </p:nvSpPr>
        <p:spPr>
          <a:xfrm>
            <a:off x="739587" y="433645"/>
            <a:ext cx="5378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SW SuwitUPC" panose="020B0604020202020204" pitchFamily="34" charset="-34"/>
                <a:cs typeface="SW SuwitUPC" panose="020B0604020202020204" pitchFamily="34" charset="-34"/>
              </a:rPr>
              <a:t>การประกวดคัดลายมือ</a:t>
            </a:r>
          </a:p>
          <a:p>
            <a:pPr algn="ctr"/>
            <a:r>
              <a:rPr lang="th-TH" sz="2400" b="1" dirty="0">
                <a:latin typeface="SW SuwitUPC" panose="020B0604020202020204" pitchFamily="34" charset="-34"/>
                <a:cs typeface="SW SuwitUPC" panose="020B0604020202020204" pitchFamily="34" charset="-34"/>
              </a:rPr>
              <a:t>ระดับชั้นมัธยมศึกษาปีที่ ๑-๓</a:t>
            </a:r>
          </a:p>
          <a:p>
            <a:pPr algn="ctr"/>
            <a:r>
              <a:rPr lang="th-TH" sz="2400" b="1" dirty="0">
                <a:latin typeface="SW SuwitUPC" panose="020B0604020202020204" pitchFamily="34" charset="-34"/>
                <a:cs typeface="SW SuwitUPC" panose="020B0604020202020204" pitchFamily="34" charset="-34"/>
              </a:rPr>
              <a:t>กิจกรรมวันสุนทรภู่  ประจำปี ๒๕๖๖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BA5C0ACC-14F0-F78D-05EE-6FCF3D90E4B3}"/>
              </a:ext>
            </a:extLst>
          </p:cNvPr>
          <p:cNvSpPr txBox="1"/>
          <p:nvPr/>
        </p:nvSpPr>
        <p:spPr>
          <a:xfrm>
            <a:off x="524434" y="1958325"/>
            <a:ext cx="62259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SW SuwitUPC" panose="020B0604020202020204" pitchFamily="34" charset="-34"/>
                <a:cs typeface="SW SuwitUPC" panose="020B0604020202020204" pitchFamily="34" charset="-34"/>
              </a:rPr>
              <a:t>					บทคัดไทย</a:t>
            </a:r>
          </a:p>
          <a:p>
            <a:r>
              <a:rPr lang="th-TH" sz="2400" dirty="0">
                <a:latin typeface="SW SuwitUPC" panose="020B0604020202020204" pitchFamily="34" charset="-34"/>
                <a:cs typeface="SW SuwitUPC" panose="020B0604020202020204" pitchFamily="34" charset="-34"/>
              </a:rPr>
              <a:t>   มาถึงบางธรณีทวีโศก 			ยามวิโยคยากใจให้สะอื้น </a:t>
            </a:r>
            <a:endParaRPr lang="en-US" sz="2400" dirty="0">
              <a:latin typeface="SW SuwitUPC" panose="020B0604020202020204" pitchFamily="34" charset="-34"/>
              <a:cs typeface="SW SuwitUPC" panose="020B0604020202020204" pitchFamily="34" charset="-34"/>
            </a:endParaRPr>
          </a:p>
          <a:p>
            <a:r>
              <a:rPr lang="th-TH" sz="2400" dirty="0">
                <a:latin typeface="SW SuwitUPC" panose="020B0604020202020204" pitchFamily="34" charset="-34"/>
                <a:cs typeface="SW SuwitUPC" panose="020B0604020202020204" pitchFamily="34" charset="-34"/>
              </a:rPr>
              <a:t>โอ้สุธาหนาแน่นเป็นแผ่นพื้น 			ถึงสี่หมื่นสองแสนทั้งแดนไตร </a:t>
            </a:r>
            <a:endParaRPr lang="en-US" sz="2400" dirty="0">
              <a:latin typeface="SW SuwitUPC" panose="020B0604020202020204" pitchFamily="34" charset="-34"/>
              <a:cs typeface="SW SuwitUPC" panose="020B0604020202020204" pitchFamily="34" charset="-34"/>
            </a:endParaRPr>
          </a:p>
          <a:p>
            <a:r>
              <a:rPr lang="th-TH" sz="2400" dirty="0">
                <a:latin typeface="SW SuwitUPC" panose="020B0604020202020204" pitchFamily="34" charset="-34"/>
                <a:cs typeface="SW SuwitUPC" panose="020B0604020202020204" pitchFamily="34" charset="-34"/>
              </a:rPr>
              <a:t>เมื่อเคราะห์ร้ายกายเราก็เท่านี้ 		ไม่มีที่พสุธาจะอาศัย </a:t>
            </a:r>
            <a:endParaRPr lang="en-US" sz="2400" dirty="0">
              <a:latin typeface="SW SuwitUPC" panose="020B0604020202020204" pitchFamily="34" charset="-34"/>
              <a:cs typeface="SW SuwitUPC" panose="020B0604020202020204" pitchFamily="34" charset="-34"/>
            </a:endParaRPr>
          </a:p>
          <a:p>
            <a:r>
              <a:rPr lang="th-TH" sz="2400" dirty="0">
                <a:latin typeface="SW SuwitUPC" panose="020B0604020202020204" pitchFamily="34" charset="-34"/>
                <a:cs typeface="SW SuwitUPC" panose="020B0604020202020204" pitchFamily="34" charset="-34"/>
              </a:rPr>
              <a:t>ล้วนหนามเหน็บเจ็บแสบคับแคบใจ 		เหมือนนกไร้รังเร่อยู่เอกา </a:t>
            </a:r>
          </a:p>
          <a:p>
            <a:r>
              <a:rPr lang="th-TH" sz="2400" dirty="0">
                <a:latin typeface="SW SuwitUPC" panose="020B0604020202020204" pitchFamily="34" charset="-34"/>
                <a:cs typeface="SW SuwitUPC" panose="020B0604020202020204" pitchFamily="34" charset="-34"/>
              </a:rPr>
              <a:t>ถึงเกร็ดย่านบ้านมอญแต่ก่อนเก่า		ผู้หญิงเกล้ามวยงามตามภาษา </a:t>
            </a:r>
            <a:endParaRPr lang="en-US" sz="2400" dirty="0">
              <a:latin typeface="SW SuwitUPC" panose="020B0604020202020204" pitchFamily="34" charset="-34"/>
              <a:cs typeface="SW SuwitUPC" panose="020B0604020202020204" pitchFamily="34" charset="-34"/>
            </a:endParaRPr>
          </a:p>
          <a:p>
            <a:r>
              <a:rPr lang="th-TH" sz="2400" dirty="0">
                <a:latin typeface="SW SuwitUPC" panose="020B0604020202020204" pitchFamily="34" charset="-34"/>
                <a:cs typeface="SW SuwitUPC" panose="020B0604020202020204" pitchFamily="34" charset="-34"/>
              </a:rPr>
              <a:t>เดี๋ยวนี้มอญถอนไรจุกเหมือนตุ๊กตา 	 	ทั้งผัดหน้าจับเขม่าเหมือนชาวไทย </a:t>
            </a:r>
            <a:endParaRPr lang="en-US" sz="2400" dirty="0">
              <a:latin typeface="SW SuwitUPC" panose="020B0604020202020204" pitchFamily="34" charset="-34"/>
              <a:cs typeface="SW SuwitUPC" panose="020B0604020202020204" pitchFamily="34" charset="-34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ABEFE5F4-2761-1450-3A17-96BB2A289998}"/>
              </a:ext>
            </a:extLst>
          </p:cNvPr>
          <p:cNvSpPr txBox="1"/>
          <p:nvPr/>
        </p:nvSpPr>
        <p:spPr>
          <a:xfrm>
            <a:off x="524434" y="4841638"/>
            <a:ext cx="580912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8DB912B5-04AB-B104-A9FC-B51F88BA8DDE}"/>
              </a:ext>
            </a:extLst>
          </p:cNvPr>
          <p:cNvSpPr txBox="1"/>
          <p:nvPr/>
        </p:nvSpPr>
        <p:spPr>
          <a:xfrm>
            <a:off x="919091" y="9088433"/>
            <a:ext cx="5661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SW SuwitUPC" panose="020B0604020202020204" pitchFamily="34" charset="-34"/>
                <a:cs typeface="SW SuwitUPC" panose="020B0604020202020204" pitchFamily="34" charset="-34"/>
              </a:rPr>
              <a:t>ชื่อ....................................นามสกุล.....................................ชั้น..................เลขที่...........</a:t>
            </a:r>
          </a:p>
        </p:txBody>
      </p:sp>
      <p:pic>
        <p:nvPicPr>
          <p:cNvPr id="12" name="รูปภาพ 11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BD77F79F-EE6F-4562-5AD5-8BAA0DC501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" b="56908" l="1577" r="42069">
                        <a14:foregroundMark x1="26399" y1="3948" x2="20188" y2="12305"/>
                        <a14:foregroundMark x1="20188" y1="12305" x2="11286" y2="15381"/>
                        <a14:foregroundMark x1="11286" y1="15381" x2="4961" y2="9587"/>
                        <a14:foregroundMark x1="4961" y1="9587" x2="3653" y2="6383"/>
                        <a14:foregroundMark x1="36070" y1="2897" x2="24630" y2="19687"/>
                        <a14:foregroundMark x1="24630" y1="19687" x2="17516" y2="23738"/>
                        <a14:foregroundMark x1="17516" y1="23738" x2="8941" y2="23174"/>
                        <a14:foregroundMark x1="8941" y1="23174" x2="4441" y2="31120"/>
                        <a14:foregroundMark x1="4441" y1="31120" x2="2923" y2="50295"/>
                        <a14:foregroundMark x1="2923" y1="50295" x2="1577" y2="52730"/>
                        <a14:foregroundMark x1="1577" y1="3948" x2="13747" y2="3948"/>
                        <a14:foregroundMark x1="13747" y1="3948" x2="30379" y2="103"/>
                        <a14:foregroundMark x1="30379" y1="103" x2="36608" y2="2538"/>
                        <a14:foregroundMark x1="40781" y1="9510" x2="34205" y2="6511"/>
                        <a14:foregroundMark x1="34205" y1="6511" x2="33724" y2="5665"/>
                        <a14:foregroundMark x1="37377" y1="22405" x2="33359" y2="14253"/>
                        <a14:foregroundMark x1="33359" y1="14253" x2="33205" y2="12997"/>
                        <a14:foregroundMark x1="1827" y1="56908" x2="3403" y2="56216"/>
                      </a14:backgroundRemoval>
                    </a14:imgEffect>
                  </a14:imgLayer>
                </a14:imgProps>
              </a:ext>
            </a:extLst>
          </a:blip>
          <a:srcRect r="53203" b="39838"/>
          <a:stretch/>
        </p:blipFill>
        <p:spPr>
          <a:xfrm>
            <a:off x="0" y="0"/>
            <a:ext cx="2069448" cy="199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68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10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31EF8DAC-2878-D413-BE8F-CC5A01D730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" b="56908" l="1577" r="42069">
                        <a14:foregroundMark x1="26399" y1="3948" x2="20188" y2="12305"/>
                        <a14:foregroundMark x1="20188" y1="12305" x2="11286" y2="15381"/>
                        <a14:foregroundMark x1="11286" y1="15381" x2="4961" y2="9587"/>
                        <a14:foregroundMark x1="4961" y1="9587" x2="3653" y2="6383"/>
                        <a14:foregroundMark x1="36070" y1="2897" x2="24630" y2="19687"/>
                        <a14:foregroundMark x1="24630" y1="19687" x2="17516" y2="23738"/>
                        <a14:foregroundMark x1="17516" y1="23738" x2="8941" y2="23174"/>
                        <a14:foregroundMark x1="8941" y1="23174" x2="4441" y2="31120"/>
                        <a14:foregroundMark x1="4441" y1="31120" x2="2923" y2="50295"/>
                        <a14:foregroundMark x1="2923" y1="50295" x2="1577" y2="52730"/>
                        <a14:foregroundMark x1="1577" y1="3948" x2="13747" y2="3948"/>
                        <a14:foregroundMark x1="13747" y1="3948" x2="30379" y2="103"/>
                        <a14:foregroundMark x1="30379" y1="103" x2="36608" y2="2538"/>
                        <a14:foregroundMark x1="40781" y1="9510" x2="34205" y2="6511"/>
                        <a14:foregroundMark x1="34205" y1="6511" x2="33724" y2="5665"/>
                        <a14:foregroundMark x1="37377" y1="22405" x2="33359" y2="14253"/>
                        <a14:foregroundMark x1="33359" y1="14253" x2="33205" y2="12997"/>
                        <a14:foregroundMark x1="1827" y1="56908" x2="3403" y2="56216"/>
                      </a14:backgroundRemoval>
                    </a14:imgEffect>
                  </a14:imgLayer>
                </a14:imgProps>
              </a:ext>
            </a:extLst>
          </a:blip>
          <a:srcRect r="53203" b="39838"/>
          <a:stretch/>
        </p:blipFill>
        <p:spPr>
          <a:xfrm rot="10800000">
            <a:off x="4806481" y="7928595"/>
            <a:ext cx="2069448" cy="1995334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E979847A-0F4B-E314-8CDF-F9D199540E4D}"/>
              </a:ext>
            </a:extLst>
          </p:cNvPr>
          <p:cNvSpPr txBox="1"/>
          <p:nvPr/>
        </p:nvSpPr>
        <p:spPr>
          <a:xfrm>
            <a:off x="739587" y="433645"/>
            <a:ext cx="5378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SW SuwitUPC" panose="020B0604020202020204" pitchFamily="34" charset="-34"/>
                <a:cs typeface="SW SuwitUPC" panose="020B0604020202020204" pitchFamily="34" charset="-34"/>
              </a:rPr>
              <a:t>การประกวดคัดลายมือ</a:t>
            </a:r>
          </a:p>
          <a:p>
            <a:pPr algn="ctr"/>
            <a:r>
              <a:rPr lang="th-TH" sz="2400" b="1" dirty="0">
                <a:latin typeface="SW SuwitUPC" panose="020B0604020202020204" pitchFamily="34" charset="-34"/>
                <a:cs typeface="SW SuwitUPC" panose="020B0604020202020204" pitchFamily="34" charset="-34"/>
              </a:rPr>
              <a:t>ระดับชั้นมัธยมศึกษาปีที่ ๑-๓</a:t>
            </a:r>
          </a:p>
          <a:p>
            <a:pPr algn="ctr"/>
            <a:r>
              <a:rPr lang="th-TH" sz="2400" b="1" dirty="0">
                <a:latin typeface="SW SuwitUPC" panose="020B0604020202020204" pitchFamily="34" charset="-34"/>
                <a:cs typeface="SW SuwitUPC" panose="020B0604020202020204" pitchFamily="34" charset="-34"/>
              </a:rPr>
              <a:t>กิจกรรมวันสุนทรภู่  </a:t>
            </a:r>
            <a:r>
              <a:rPr lang="th-TH" sz="2400" b="1">
                <a:latin typeface="SW SuwitUPC" panose="020B0604020202020204" pitchFamily="34" charset="-34"/>
                <a:cs typeface="SW SuwitUPC" panose="020B0604020202020204" pitchFamily="34" charset="-34"/>
              </a:rPr>
              <a:t>ประจำปี ๒๕๖๖</a:t>
            </a:r>
            <a:endParaRPr lang="th-TH" sz="2400" b="1" dirty="0">
              <a:latin typeface="SW SuwitUPC" panose="020B0604020202020204" pitchFamily="34" charset="-34"/>
              <a:cs typeface="SW SuwitUPC" panose="020B0604020202020204" pitchFamily="34" charset="-34"/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BA5C0ACC-14F0-F78D-05EE-6FCF3D90E4B3}"/>
              </a:ext>
            </a:extLst>
          </p:cNvPr>
          <p:cNvSpPr txBox="1"/>
          <p:nvPr/>
        </p:nvSpPr>
        <p:spPr>
          <a:xfrm>
            <a:off x="416860" y="1764105"/>
            <a:ext cx="62259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SW SuwitUPC" panose="020B0604020202020204" pitchFamily="34" charset="-34"/>
                <a:cs typeface="SW SuwitUPC" panose="020B0604020202020204" pitchFamily="34" charset="-34"/>
              </a:rPr>
              <a:t>บทคัดไทย</a:t>
            </a:r>
          </a:p>
          <a:p>
            <a:r>
              <a:rPr lang="th-TH" sz="2400" dirty="0">
                <a:latin typeface="SW SuwitUPC" panose="020B0604020202020204" pitchFamily="34" charset="-34"/>
                <a:cs typeface="SW SuwitUPC" panose="020B0604020202020204" pitchFamily="34" charset="-34"/>
              </a:rPr>
              <a:t>สุนทรภู่ ครูกลอน อักษรศิลป์			 ศิลปิน แห่งกวี ศรีสยาม</a:t>
            </a:r>
          </a:p>
          <a:p>
            <a:r>
              <a:rPr lang="th-TH" sz="2400" dirty="0">
                <a:latin typeface="SW SuwitUPC" panose="020B0604020202020204" pitchFamily="34" charset="-34"/>
                <a:cs typeface="SW SuwitUPC" panose="020B0604020202020204" pitchFamily="34" charset="-34"/>
              </a:rPr>
              <a:t>โคลงฉันท์กาพย์ กลอนนิราศ ลือเรืองนาม	 ล้วนเลิศล้ำ ระบือไกล ในโลกา</a:t>
            </a:r>
          </a:p>
          <a:p>
            <a:r>
              <a:rPr lang="th-TH" sz="2400" dirty="0">
                <a:latin typeface="SW SuwitUPC" panose="020B0604020202020204" pitchFamily="34" charset="-34"/>
                <a:cs typeface="SW SuwitUPC" panose="020B0604020202020204" pitchFamily="34" charset="-34"/>
              </a:rPr>
              <a:t>พระอภัยมณี อิเหนา นั้นสร้างชื่อ 		 นิราศ</a:t>
            </a:r>
            <a:r>
              <a:rPr lang="th-TH" sz="2400" dirty="0" err="1">
                <a:latin typeface="SW SuwitUPC" panose="020B0604020202020204" pitchFamily="34" charset="-34"/>
                <a:cs typeface="SW SuwitUPC" panose="020B0604020202020204" pitchFamily="34" charset="-34"/>
              </a:rPr>
              <a:t>ฤๅ</a:t>
            </a:r>
            <a:r>
              <a:rPr lang="th-TH" sz="2400" dirty="0">
                <a:latin typeface="SW SuwitUPC" panose="020B0604020202020204" pitchFamily="34" charset="-34"/>
                <a:cs typeface="SW SuwitUPC" panose="020B0604020202020204" pitchFamily="34" charset="-34"/>
              </a:rPr>
              <a:t>  ภูเขาทอง ต้องรักษา</a:t>
            </a:r>
          </a:p>
          <a:p>
            <a:r>
              <a:rPr lang="th-TH" sz="2400" dirty="0">
                <a:latin typeface="SW SuwitUPC" panose="020B0604020202020204" pitchFamily="34" charset="-34"/>
                <a:cs typeface="SW SuwitUPC" panose="020B0604020202020204" pitchFamily="34" charset="-34"/>
              </a:rPr>
              <a:t>สุภาษิต สอนหญิง ให้นำพา 			 วันทองว่า  นางหลายใจ ใช่ความจริง</a:t>
            </a:r>
          </a:p>
          <a:p>
            <a:r>
              <a:rPr lang="th-TH" sz="2400" dirty="0">
                <a:latin typeface="SW SuwitUPC" panose="020B0604020202020204" pitchFamily="34" charset="-34"/>
                <a:cs typeface="SW SuwitUPC" panose="020B0604020202020204" pitchFamily="34" charset="-34"/>
              </a:rPr>
              <a:t>ทั้งขุนช้าง ขุนแผน แสนสะท้าน		 นั้นอิงอ้าง นิยายไทย ในทุกสิ่ง</a:t>
            </a:r>
          </a:p>
          <a:p>
            <a:r>
              <a:rPr lang="th-TH" sz="2400" dirty="0" err="1">
                <a:latin typeface="SW SuwitUPC" panose="020B0604020202020204" pitchFamily="34" charset="-34"/>
                <a:cs typeface="SW SuwitUPC" panose="020B0604020202020204" pitchFamily="34" charset="-34"/>
              </a:rPr>
              <a:t>จั</a:t>
            </a:r>
            <a:r>
              <a:rPr lang="th-TH" sz="2400" dirty="0">
                <a:latin typeface="SW SuwitUPC" panose="020B0604020202020204" pitchFamily="34" charset="-34"/>
                <a:cs typeface="SW SuwitUPC" panose="020B0604020202020204" pitchFamily="34" charset="-34"/>
              </a:rPr>
              <a:t>นท</a:t>
            </a:r>
            <a:r>
              <a:rPr lang="th-TH" sz="2400" dirty="0" err="1">
                <a:latin typeface="SW SuwitUPC" panose="020B0604020202020204" pitchFamily="34" charset="-34"/>
                <a:cs typeface="SW SuwitUPC" panose="020B0604020202020204" pitchFamily="34" charset="-34"/>
              </a:rPr>
              <a:t>ร</a:t>
            </a:r>
            <a:r>
              <a:rPr lang="th-TH" sz="2400" dirty="0">
                <a:latin typeface="SW SuwitUPC" panose="020B0604020202020204" pitchFamily="34" charset="-34"/>
                <a:cs typeface="SW SuwitUPC" panose="020B0604020202020204" pitchFamily="34" charset="-34"/>
              </a:rPr>
              <a:t>โครพ รามเกียรติ์ ไม่ประวิง		 ใจไม่กลิ้ง ดังใบบอน ท่านสอนมา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ABEFE5F4-2761-1450-3A17-96BB2A289998}"/>
              </a:ext>
            </a:extLst>
          </p:cNvPr>
          <p:cNvSpPr txBox="1"/>
          <p:nvPr/>
        </p:nvSpPr>
        <p:spPr>
          <a:xfrm>
            <a:off x="524434" y="4605090"/>
            <a:ext cx="580912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8DB912B5-04AB-B104-A9FC-B51F88BA8DDE}"/>
              </a:ext>
            </a:extLst>
          </p:cNvPr>
          <p:cNvSpPr txBox="1"/>
          <p:nvPr/>
        </p:nvSpPr>
        <p:spPr>
          <a:xfrm>
            <a:off x="919091" y="9088433"/>
            <a:ext cx="5661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SW SuwitUPC" panose="020B0604020202020204" pitchFamily="34" charset="-34"/>
                <a:cs typeface="SW SuwitUPC" panose="020B0604020202020204" pitchFamily="34" charset="-34"/>
              </a:rPr>
              <a:t>ชื่อ....................................นามสกุล.....................................ชั้น..................เลขที่...........</a:t>
            </a:r>
          </a:p>
        </p:txBody>
      </p:sp>
      <p:pic>
        <p:nvPicPr>
          <p:cNvPr id="12" name="รูปภาพ 11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24C017C-3329-6614-C30B-A9CDC031AE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" b="56908" l="1577" r="42069">
                        <a14:foregroundMark x1="26399" y1="3948" x2="20188" y2="12305"/>
                        <a14:foregroundMark x1="20188" y1="12305" x2="11286" y2="15381"/>
                        <a14:foregroundMark x1="11286" y1="15381" x2="4961" y2="9587"/>
                        <a14:foregroundMark x1="4961" y1="9587" x2="3653" y2="6383"/>
                        <a14:foregroundMark x1="36070" y1="2897" x2="24630" y2="19687"/>
                        <a14:foregroundMark x1="24630" y1="19687" x2="17516" y2="23738"/>
                        <a14:foregroundMark x1="17516" y1="23738" x2="8941" y2="23174"/>
                        <a14:foregroundMark x1="8941" y1="23174" x2="4441" y2="31120"/>
                        <a14:foregroundMark x1="4441" y1="31120" x2="2923" y2="50295"/>
                        <a14:foregroundMark x1="2923" y1="50295" x2="1577" y2="52730"/>
                        <a14:foregroundMark x1="1577" y1="3948" x2="13747" y2="3948"/>
                        <a14:foregroundMark x1="13747" y1="3948" x2="30379" y2="103"/>
                        <a14:foregroundMark x1="30379" y1="103" x2="36608" y2="2538"/>
                        <a14:foregroundMark x1="40781" y1="9510" x2="34205" y2="6511"/>
                        <a14:foregroundMark x1="34205" y1="6511" x2="33724" y2="5665"/>
                        <a14:foregroundMark x1="37377" y1="22405" x2="33359" y2="14253"/>
                        <a14:foregroundMark x1="33359" y1="14253" x2="33205" y2="12997"/>
                        <a14:foregroundMark x1="1827" y1="56908" x2="3403" y2="56216"/>
                      </a14:backgroundRemoval>
                    </a14:imgEffect>
                  </a14:imgLayer>
                </a14:imgProps>
              </a:ext>
            </a:extLst>
          </a:blip>
          <a:srcRect r="53203" b="39838"/>
          <a:stretch/>
        </p:blipFill>
        <p:spPr>
          <a:xfrm>
            <a:off x="0" y="0"/>
            <a:ext cx="2069448" cy="199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13790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1165</TotalTime>
  <Words>533</Words>
  <Application>Microsoft Macintosh PowerPoint</Application>
  <PresentationFormat>กระดาษ A4 (210x297 มม.)</PresentationFormat>
  <Paragraphs>56</Paragraphs>
  <Slides>5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5</vt:i4>
      </vt:variant>
    </vt:vector>
  </HeadingPairs>
  <TitlesOfParts>
    <vt:vector size="10" baseType="lpstr">
      <vt:lpstr>SW SuwitUPC</vt:lpstr>
      <vt:lpstr>Calibri Light</vt:lpstr>
      <vt:lpstr>Arial</vt:lpstr>
      <vt:lpstr>Calibri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สุภารัตน์ จันทรประทักษ์</dc:creator>
  <cp:lastModifiedBy>สุภารัตน์ จันทรประทักษ์</cp:lastModifiedBy>
  <cp:revision>12</cp:revision>
  <cp:lastPrinted>2022-06-06T02:22:33Z</cp:lastPrinted>
  <dcterms:created xsi:type="dcterms:W3CDTF">2022-06-06T01:37:57Z</dcterms:created>
  <dcterms:modified xsi:type="dcterms:W3CDTF">2023-06-12T06:46:12Z</dcterms:modified>
</cp:coreProperties>
</file>