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56500" cy="106934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ImHiya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49A9"/>
    <a:srgbClr val="25A798"/>
    <a:srgbClr val="825626"/>
    <a:srgbClr val="EE2664"/>
    <a:srgbClr val="2E507A"/>
    <a:srgbClr val="BC1041"/>
    <a:srgbClr val="EAC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00" autoAdjust="0"/>
    <p:restoredTop sz="94630" autoAdjust="0"/>
  </p:normalViewPr>
  <p:slideViewPr>
    <p:cSldViewPr>
      <p:cViewPr varScale="1">
        <p:scale>
          <a:sx n="75" d="100"/>
          <a:sy n="75" d="100"/>
        </p:scale>
        <p:origin x="3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2167D64-4E93-342F-79C0-64AB87911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87471" y="1549433"/>
            <a:ext cx="10693868" cy="7594072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FBA5EF9F-30BD-A829-0146-BEE3F8603573}"/>
              </a:ext>
            </a:extLst>
          </p:cNvPr>
          <p:cNvSpPr txBox="1"/>
          <p:nvPr/>
        </p:nvSpPr>
        <p:spPr>
          <a:xfrm>
            <a:off x="958850" y="999294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Hiya" pitchFamily="2" charset="0"/>
                <a:cs typeface="ImHiya" pitchFamily="2" charset="0"/>
              </a:rPr>
              <a:t>แบบบันทึก</a:t>
            </a:r>
          </a:p>
          <a:p>
            <a:pPr algn="ctr"/>
            <a:r>
              <a:rPr lang="th-TH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Hiya" pitchFamily="2" charset="0"/>
                <a:cs typeface="ImHiya" pitchFamily="2" charset="0"/>
              </a:rPr>
              <a:t>การเยี่ยมบ้านนักเรียน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CCFC68EA-92AD-20C4-9E93-B9E891CE0CBE}"/>
              </a:ext>
            </a:extLst>
          </p:cNvPr>
          <p:cNvSpPr txBox="1"/>
          <p:nvPr/>
        </p:nvSpPr>
        <p:spPr>
          <a:xfrm>
            <a:off x="1030220" y="278728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ImHiya" pitchFamily="2" charset="0"/>
                <a:cs typeface="ImHiya" pitchFamily="2" charset="0"/>
              </a:rPr>
              <a:t>ปีการศึกษา 2566  </a:t>
            </a:r>
          </a:p>
        </p:txBody>
      </p:sp>
      <p:grpSp>
        <p:nvGrpSpPr>
          <p:cNvPr id="58" name="กลุ่ม 57">
            <a:extLst>
              <a:ext uri="{FF2B5EF4-FFF2-40B4-BE49-F238E27FC236}">
                <a16:creationId xmlns:a16="http://schemas.microsoft.com/office/drawing/2014/main" id="{8B70284E-1EFD-4637-5353-01FC364DDCB2}"/>
              </a:ext>
            </a:extLst>
          </p:cNvPr>
          <p:cNvGrpSpPr/>
          <p:nvPr/>
        </p:nvGrpSpPr>
        <p:grpSpPr>
          <a:xfrm>
            <a:off x="-240419" y="8602797"/>
            <a:ext cx="8210129" cy="2471528"/>
            <a:chOff x="-240419" y="8602797"/>
            <a:chExt cx="8210129" cy="2471528"/>
          </a:xfrm>
        </p:grpSpPr>
        <p:sp>
          <p:nvSpPr>
            <p:cNvPr id="48" name="รูปแบบอิสระ: รูปร่าง 47">
              <a:extLst>
                <a:ext uri="{FF2B5EF4-FFF2-40B4-BE49-F238E27FC236}">
                  <a16:creationId xmlns:a16="http://schemas.microsoft.com/office/drawing/2014/main" id="{4F4A737B-54DE-E07E-95D3-E0BEF0CFDCFB}"/>
                </a:ext>
              </a:extLst>
            </p:cNvPr>
            <p:cNvSpPr/>
            <p:nvPr/>
          </p:nvSpPr>
          <p:spPr>
            <a:xfrm>
              <a:off x="7373224" y="8602797"/>
              <a:ext cx="183276" cy="2297062"/>
            </a:xfrm>
            <a:custGeom>
              <a:avLst/>
              <a:gdLst>
                <a:gd name="connsiteX0" fmla="*/ 0 w 183276"/>
                <a:gd name="connsiteY0" fmla="*/ 0 h 2297062"/>
                <a:gd name="connsiteX1" fmla="*/ 43986 w 183276"/>
                <a:gd name="connsiteY1" fmla="*/ 551295 h 2297062"/>
                <a:gd name="connsiteX2" fmla="*/ 84307 w 183276"/>
                <a:gd name="connsiteY2" fmla="*/ 1056649 h 2297062"/>
                <a:gd name="connsiteX3" fmla="*/ 133791 w 183276"/>
                <a:gd name="connsiteY3" fmla="*/ 1676855 h 2297062"/>
                <a:gd name="connsiteX4" fmla="*/ 183276 w 183276"/>
                <a:gd name="connsiteY4" fmla="*/ 2297062 h 22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76" h="2297062" extrusionOk="0">
                  <a:moveTo>
                    <a:pt x="0" y="0"/>
                  </a:moveTo>
                  <a:cubicBezTo>
                    <a:pt x="20170" y="176738"/>
                    <a:pt x="24715" y="285693"/>
                    <a:pt x="43986" y="551295"/>
                  </a:cubicBezTo>
                  <a:cubicBezTo>
                    <a:pt x="63258" y="816897"/>
                    <a:pt x="83239" y="953423"/>
                    <a:pt x="84307" y="1056649"/>
                  </a:cubicBezTo>
                  <a:cubicBezTo>
                    <a:pt x="85375" y="1159875"/>
                    <a:pt x="100376" y="1519846"/>
                    <a:pt x="133791" y="1676855"/>
                  </a:cubicBezTo>
                  <a:cubicBezTo>
                    <a:pt x="167206" y="1833864"/>
                    <a:pt x="148995" y="2112079"/>
                    <a:pt x="183276" y="2297062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DF644ACF-5FA1-DBD4-4150-91766E0D4B83}"/>
                </a:ext>
              </a:extLst>
            </p:cNvPr>
            <p:cNvSpPr/>
            <p:nvPr/>
          </p:nvSpPr>
          <p:spPr>
            <a:xfrm>
              <a:off x="3968999" y="8821555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รูปแบบอิสระ: รูปร่าง 50">
              <a:extLst>
                <a:ext uri="{FF2B5EF4-FFF2-40B4-BE49-F238E27FC236}">
                  <a16:creationId xmlns:a16="http://schemas.microsoft.com/office/drawing/2014/main" id="{07B5A32C-1B3B-C263-6327-F56C1ED854E2}"/>
                </a:ext>
              </a:extLst>
            </p:cNvPr>
            <p:cNvSpPr/>
            <p:nvPr/>
          </p:nvSpPr>
          <p:spPr>
            <a:xfrm>
              <a:off x="5102509" y="8743036"/>
              <a:ext cx="123541" cy="2331289"/>
            </a:xfrm>
            <a:custGeom>
              <a:avLst/>
              <a:gdLst>
                <a:gd name="connsiteX0" fmla="*/ 0 w 123541"/>
                <a:gd name="connsiteY0" fmla="*/ 0 h 2331289"/>
                <a:gd name="connsiteX1" fmla="*/ 29650 w 123541"/>
                <a:gd name="connsiteY1" fmla="*/ 559509 h 2331289"/>
                <a:gd name="connsiteX2" fmla="*/ 56829 w 123541"/>
                <a:gd name="connsiteY2" fmla="*/ 1072393 h 2331289"/>
                <a:gd name="connsiteX3" fmla="*/ 90185 w 123541"/>
                <a:gd name="connsiteY3" fmla="*/ 1701841 h 2331289"/>
                <a:gd name="connsiteX4" fmla="*/ 123541 w 123541"/>
                <a:gd name="connsiteY4" fmla="*/ 2331289 h 23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41" h="2331289" extrusionOk="0">
                  <a:moveTo>
                    <a:pt x="0" y="0"/>
                  </a:moveTo>
                  <a:cubicBezTo>
                    <a:pt x="6108" y="134284"/>
                    <a:pt x="9027" y="431359"/>
                    <a:pt x="29650" y="559509"/>
                  </a:cubicBezTo>
                  <a:cubicBezTo>
                    <a:pt x="50273" y="687659"/>
                    <a:pt x="30786" y="933041"/>
                    <a:pt x="56829" y="1072393"/>
                  </a:cubicBezTo>
                  <a:cubicBezTo>
                    <a:pt x="82872" y="1211745"/>
                    <a:pt x="52647" y="1525528"/>
                    <a:pt x="90185" y="1701841"/>
                  </a:cubicBezTo>
                  <a:cubicBezTo>
                    <a:pt x="127723" y="1878154"/>
                    <a:pt x="102923" y="2049914"/>
                    <a:pt x="123541" y="2331289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รูปแบบอิสระ: รูปร่าง 51">
              <a:extLst>
                <a:ext uri="{FF2B5EF4-FFF2-40B4-BE49-F238E27FC236}">
                  <a16:creationId xmlns:a16="http://schemas.microsoft.com/office/drawing/2014/main" id="{A7909B56-F938-3D31-27ED-FF98E0246D0C}"/>
                </a:ext>
              </a:extLst>
            </p:cNvPr>
            <p:cNvSpPr/>
            <p:nvPr/>
          </p:nvSpPr>
          <p:spPr>
            <a:xfrm>
              <a:off x="2749799" y="8775700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รูปแบบอิสระ: รูปร่าง 52">
              <a:extLst>
                <a:ext uri="{FF2B5EF4-FFF2-40B4-BE49-F238E27FC236}">
                  <a16:creationId xmlns:a16="http://schemas.microsoft.com/office/drawing/2014/main" id="{A407803A-E1A4-BF87-3CC1-4E0750A2686C}"/>
                </a:ext>
              </a:extLst>
            </p:cNvPr>
            <p:cNvSpPr/>
            <p:nvPr/>
          </p:nvSpPr>
          <p:spPr>
            <a:xfrm>
              <a:off x="403851" y="8740139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รูปแบบอิสระ: รูปร่าง 53">
              <a:extLst>
                <a:ext uri="{FF2B5EF4-FFF2-40B4-BE49-F238E27FC236}">
                  <a16:creationId xmlns:a16="http://schemas.microsoft.com/office/drawing/2014/main" id="{8DC0A7C2-DC29-7E29-0DCF-37F373CFC4CE}"/>
                </a:ext>
              </a:extLst>
            </p:cNvPr>
            <p:cNvSpPr/>
            <p:nvPr/>
          </p:nvSpPr>
          <p:spPr>
            <a:xfrm>
              <a:off x="1530599" y="8740139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รูปแบบอิสระ: รูปร่าง 54">
              <a:extLst>
                <a:ext uri="{FF2B5EF4-FFF2-40B4-BE49-F238E27FC236}">
                  <a16:creationId xmlns:a16="http://schemas.microsoft.com/office/drawing/2014/main" id="{DF979116-1A11-86DD-F188-101E8ED118E6}"/>
                </a:ext>
              </a:extLst>
            </p:cNvPr>
            <p:cNvSpPr/>
            <p:nvPr/>
          </p:nvSpPr>
          <p:spPr>
            <a:xfrm>
              <a:off x="6178799" y="8800926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รูปแบบอิสระ: รูปร่าง 55">
              <a:extLst>
                <a:ext uri="{FF2B5EF4-FFF2-40B4-BE49-F238E27FC236}">
                  <a16:creationId xmlns:a16="http://schemas.microsoft.com/office/drawing/2014/main" id="{F85AC792-E751-DB8D-E365-E4B84A35EF8C}"/>
                </a:ext>
              </a:extLst>
            </p:cNvPr>
            <p:cNvSpPr/>
            <p:nvPr/>
          </p:nvSpPr>
          <p:spPr>
            <a:xfrm rot="5630991">
              <a:off x="3570775" y="5346551"/>
              <a:ext cx="557691" cy="8180080"/>
            </a:xfrm>
            <a:custGeom>
              <a:avLst/>
              <a:gdLst>
                <a:gd name="connsiteX0" fmla="*/ 0 w 557691"/>
                <a:gd name="connsiteY0" fmla="*/ 0 h 8180080"/>
                <a:gd name="connsiteX1" fmla="*/ 40897 w 557691"/>
                <a:gd name="connsiteY1" fmla="*/ 599873 h 8180080"/>
                <a:gd name="connsiteX2" fmla="*/ 70641 w 557691"/>
                <a:gd name="connsiteY2" fmla="*/ 1036143 h 8180080"/>
                <a:gd name="connsiteX3" fmla="*/ 128269 w 557691"/>
                <a:gd name="connsiteY3" fmla="*/ 1881418 h 8180080"/>
                <a:gd name="connsiteX4" fmla="*/ 169166 w 557691"/>
                <a:gd name="connsiteY4" fmla="*/ 2481291 h 8180080"/>
                <a:gd name="connsiteX5" fmla="*/ 210064 w 557691"/>
                <a:gd name="connsiteY5" fmla="*/ 3081163 h 8180080"/>
                <a:gd name="connsiteX6" fmla="*/ 267692 w 557691"/>
                <a:gd name="connsiteY6" fmla="*/ 3926438 h 8180080"/>
                <a:gd name="connsiteX7" fmla="*/ 303012 w 557691"/>
                <a:gd name="connsiteY7" fmla="*/ 4444510 h 8180080"/>
                <a:gd name="connsiteX8" fmla="*/ 360640 w 557691"/>
                <a:gd name="connsiteY8" fmla="*/ 5289785 h 8180080"/>
                <a:gd name="connsiteX9" fmla="*/ 418268 w 557691"/>
                <a:gd name="connsiteY9" fmla="*/ 6135060 h 8180080"/>
                <a:gd name="connsiteX10" fmla="*/ 464743 w 557691"/>
                <a:gd name="connsiteY10" fmla="*/ 6816733 h 8180080"/>
                <a:gd name="connsiteX11" fmla="*/ 557691 w 557691"/>
                <a:gd name="connsiteY11" fmla="*/ 8180080 h 8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91" h="8180080" extrusionOk="0">
                  <a:moveTo>
                    <a:pt x="0" y="0"/>
                  </a:moveTo>
                  <a:cubicBezTo>
                    <a:pt x="-14637" y="177384"/>
                    <a:pt x="40193" y="450189"/>
                    <a:pt x="40897" y="599873"/>
                  </a:cubicBezTo>
                  <a:cubicBezTo>
                    <a:pt x="41602" y="749557"/>
                    <a:pt x="66767" y="877872"/>
                    <a:pt x="70641" y="1036143"/>
                  </a:cubicBezTo>
                  <a:cubicBezTo>
                    <a:pt x="74515" y="1194414"/>
                    <a:pt x="66972" y="1551923"/>
                    <a:pt x="128269" y="1881418"/>
                  </a:cubicBezTo>
                  <a:cubicBezTo>
                    <a:pt x="189566" y="2210913"/>
                    <a:pt x="133682" y="2215906"/>
                    <a:pt x="169166" y="2481291"/>
                  </a:cubicBezTo>
                  <a:cubicBezTo>
                    <a:pt x="204650" y="2746676"/>
                    <a:pt x="200786" y="2844502"/>
                    <a:pt x="210064" y="3081163"/>
                  </a:cubicBezTo>
                  <a:cubicBezTo>
                    <a:pt x="219342" y="3317824"/>
                    <a:pt x="286133" y="3748999"/>
                    <a:pt x="267692" y="3926438"/>
                  </a:cubicBezTo>
                  <a:cubicBezTo>
                    <a:pt x="249251" y="4103877"/>
                    <a:pt x="297318" y="4281014"/>
                    <a:pt x="303012" y="4444510"/>
                  </a:cubicBezTo>
                  <a:cubicBezTo>
                    <a:pt x="308706" y="4608006"/>
                    <a:pt x="296699" y="4971712"/>
                    <a:pt x="360640" y="5289785"/>
                  </a:cubicBezTo>
                  <a:cubicBezTo>
                    <a:pt x="424581" y="5607858"/>
                    <a:pt x="387913" y="5917676"/>
                    <a:pt x="418268" y="6135060"/>
                  </a:cubicBezTo>
                  <a:cubicBezTo>
                    <a:pt x="448624" y="6352444"/>
                    <a:pt x="455619" y="6677196"/>
                    <a:pt x="464743" y="6816733"/>
                  </a:cubicBezTo>
                  <a:cubicBezTo>
                    <a:pt x="473867" y="6956270"/>
                    <a:pt x="530126" y="7499820"/>
                    <a:pt x="557691" y="8180080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รูปแบบอิสระ: รูปร่าง 56">
              <a:extLst>
                <a:ext uri="{FF2B5EF4-FFF2-40B4-BE49-F238E27FC236}">
                  <a16:creationId xmlns:a16="http://schemas.microsoft.com/office/drawing/2014/main" id="{4B28056B-E6CF-BA5C-D2BB-DDA6A2D5877D}"/>
                </a:ext>
              </a:extLst>
            </p:cNvPr>
            <p:cNvSpPr/>
            <p:nvPr/>
          </p:nvSpPr>
          <p:spPr>
            <a:xfrm rot="5630991">
              <a:off x="3600824" y="6179853"/>
              <a:ext cx="557691" cy="8180080"/>
            </a:xfrm>
            <a:custGeom>
              <a:avLst/>
              <a:gdLst>
                <a:gd name="connsiteX0" fmla="*/ 0 w 557691"/>
                <a:gd name="connsiteY0" fmla="*/ 0 h 8180080"/>
                <a:gd name="connsiteX1" fmla="*/ 40897 w 557691"/>
                <a:gd name="connsiteY1" fmla="*/ 599873 h 8180080"/>
                <a:gd name="connsiteX2" fmla="*/ 70641 w 557691"/>
                <a:gd name="connsiteY2" fmla="*/ 1036143 h 8180080"/>
                <a:gd name="connsiteX3" fmla="*/ 128269 w 557691"/>
                <a:gd name="connsiteY3" fmla="*/ 1881418 h 8180080"/>
                <a:gd name="connsiteX4" fmla="*/ 169166 w 557691"/>
                <a:gd name="connsiteY4" fmla="*/ 2481291 h 8180080"/>
                <a:gd name="connsiteX5" fmla="*/ 210064 w 557691"/>
                <a:gd name="connsiteY5" fmla="*/ 3081163 h 8180080"/>
                <a:gd name="connsiteX6" fmla="*/ 267692 w 557691"/>
                <a:gd name="connsiteY6" fmla="*/ 3926438 h 8180080"/>
                <a:gd name="connsiteX7" fmla="*/ 303012 w 557691"/>
                <a:gd name="connsiteY7" fmla="*/ 4444510 h 8180080"/>
                <a:gd name="connsiteX8" fmla="*/ 360640 w 557691"/>
                <a:gd name="connsiteY8" fmla="*/ 5289785 h 8180080"/>
                <a:gd name="connsiteX9" fmla="*/ 418268 w 557691"/>
                <a:gd name="connsiteY9" fmla="*/ 6135060 h 8180080"/>
                <a:gd name="connsiteX10" fmla="*/ 464743 w 557691"/>
                <a:gd name="connsiteY10" fmla="*/ 6816733 h 8180080"/>
                <a:gd name="connsiteX11" fmla="*/ 557691 w 557691"/>
                <a:gd name="connsiteY11" fmla="*/ 8180080 h 8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91" h="8180080" extrusionOk="0">
                  <a:moveTo>
                    <a:pt x="0" y="0"/>
                  </a:moveTo>
                  <a:cubicBezTo>
                    <a:pt x="-14637" y="177384"/>
                    <a:pt x="40193" y="450189"/>
                    <a:pt x="40897" y="599873"/>
                  </a:cubicBezTo>
                  <a:cubicBezTo>
                    <a:pt x="41602" y="749557"/>
                    <a:pt x="66767" y="877872"/>
                    <a:pt x="70641" y="1036143"/>
                  </a:cubicBezTo>
                  <a:cubicBezTo>
                    <a:pt x="74515" y="1194414"/>
                    <a:pt x="66972" y="1551923"/>
                    <a:pt x="128269" y="1881418"/>
                  </a:cubicBezTo>
                  <a:cubicBezTo>
                    <a:pt x="189566" y="2210913"/>
                    <a:pt x="133682" y="2215906"/>
                    <a:pt x="169166" y="2481291"/>
                  </a:cubicBezTo>
                  <a:cubicBezTo>
                    <a:pt x="204650" y="2746676"/>
                    <a:pt x="200786" y="2844502"/>
                    <a:pt x="210064" y="3081163"/>
                  </a:cubicBezTo>
                  <a:cubicBezTo>
                    <a:pt x="219342" y="3317824"/>
                    <a:pt x="286133" y="3748999"/>
                    <a:pt x="267692" y="3926438"/>
                  </a:cubicBezTo>
                  <a:cubicBezTo>
                    <a:pt x="249251" y="4103877"/>
                    <a:pt x="297318" y="4281014"/>
                    <a:pt x="303012" y="4444510"/>
                  </a:cubicBezTo>
                  <a:cubicBezTo>
                    <a:pt x="308706" y="4608006"/>
                    <a:pt x="296699" y="4971712"/>
                    <a:pt x="360640" y="5289785"/>
                  </a:cubicBezTo>
                  <a:cubicBezTo>
                    <a:pt x="424581" y="5607858"/>
                    <a:pt x="387913" y="5917676"/>
                    <a:pt x="418268" y="6135060"/>
                  </a:cubicBezTo>
                  <a:cubicBezTo>
                    <a:pt x="448624" y="6352444"/>
                    <a:pt x="455619" y="6677196"/>
                    <a:pt x="464743" y="6816733"/>
                  </a:cubicBezTo>
                  <a:cubicBezTo>
                    <a:pt x="473867" y="6956270"/>
                    <a:pt x="530126" y="7499820"/>
                    <a:pt x="557691" y="8180080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9" name="Freeform 3">
            <a:extLst>
              <a:ext uri="{FF2B5EF4-FFF2-40B4-BE49-F238E27FC236}">
                <a16:creationId xmlns:a16="http://schemas.microsoft.com/office/drawing/2014/main" id="{A132A4FB-44A9-AC37-24ED-5C98F451FC9E}"/>
              </a:ext>
            </a:extLst>
          </p:cNvPr>
          <p:cNvSpPr/>
          <p:nvPr/>
        </p:nvSpPr>
        <p:spPr>
          <a:xfrm rot="2277782" flipH="1">
            <a:off x="2491139" y="9705186"/>
            <a:ext cx="1370446" cy="1045901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280A2452-6312-9213-95C4-81F86D42D7F6}"/>
              </a:ext>
            </a:extLst>
          </p:cNvPr>
          <p:cNvSpPr/>
          <p:nvPr/>
        </p:nvSpPr>
        <p:spPr>
          <a:xfrm>
            <a:off x="6505423" y="8758374"/>
            <a:ext cx="680400" cy="804528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7FA82237-2127-769F-DC22-AB31B7DFA713}"/>
              </a:ext>
            </a:extLst>
          </p:cNvPr>
          <p:cNvSpPr/>
          <p:nvPr/>
        </p:nvSpPr>
        <p:spPr>
          <a:xfrm>
            <a:off x="5171590" y="10123656"/>
            <a:ext cx="566027" cy="52438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D581F166-80BA-85F5-9AAF-1526FF2447A7}"/>
              </a:ext>
            </a:extLst>
          </p:cNvPr>
          <p:cNvSpPr/>
          <p:nvPr/>
        </p:nvSpPr>
        <p:spPr>
          <a:xfrm>
            <a:off x="3507944" y="8978513"/>
            <a:ext cx="567760" cy="560096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sp>
        <p:nvSpPr>
          <p:cNvPr id="86" name="กล่องข้อความ 85">
            <a:extLst>
              <a:ext uri="{FF2B5EF4-FFF2-40B4-BE49-F238E27FC236}">
                <a16:creationId xmlns:a16="http://schemas.microsoft.com/office/drawing/2014/main" id="{1F10977C-FDFB-0D8E-D32C-7E6E59565A4F}"/>
              </a:ext>
            </a:extLst>
          </p:cNvPr>
          <p:cNvSpPr txBox="1"/>
          <p:nvPr/>
        </p:nvSpPr>
        <p:spPr>
          <a:xfrm>
            <a:off x="1060269" y="857135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ImHiya" pitchFamily="2" charset="0"/>
                <a:cs typeface="ImHiya" pitchFamily="2" charset="0"/>
              </a:rPr>
              <a:t>ครูประจำชั้น</a:t>
            </a:r>
          </a:p>
        </p:txBody>
      </p:sp>
      <p:sp>
        <p:nvSpPr>
          <p:cNvPr id="88" name="กล่องข้อความ 87">
            <a:extLst>
              <a:ext uri="{FF2B5EF4-FFF2-40B4-BE49-F238E27FC236}">
                <a16:creationId xmlns:a16="http://schemas.microsoft.com/office/drawing/2014/main" id="{5F22FB73-2545-61A9-0C99-60A9B504FE53}"/>
              </a:ext>
            </a:extLst>
          </p:cNvPr>
          <p:cNvSpPr txBox="1"/>
          <p:nvPr/>
        </p:nvSpPr>
        <p:spPr>
          <a:xfrm>
            <a:off x="900032" y="916063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ImHiya" pitchFamily="2" charset="0"/>
                <a:cs typeface="ImHiya" pitchFamily="2" charset="0"/>
              </a:rPr>
              <a:t>สื่อการสอนครูบา</a:t>
            </a:r>
            <a:r>
              <a:rPr lang="th-TH" sz="2800" dirty="0" err="1">
                <a:latin typeface="ImHiya" pitchFamily="2" charset="0"/>
                <a:cs typeface="ImHiya" pitchFamily="2" charset="0"/>
              </a:rPr>
              <a:t>ส</a:t>
            </a:r>
            <a:endParaRPr lang="th-TH" sz="2800" dirty="0">
              <a:latin typeface="ImHiya" pitchFamily="2" charset="0"/>
              <a:cs typeface="ImHiya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EB1371A-E68E-6CAD-D038-EA83726E7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1" y="2548806"/>
            <a:ext cx="6265169" cy="626516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0AB149D-7B1B-01B3-1E46-31C1DC0F6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71" y="4756365"/>
            <a:ext cx="4315579" cy="431557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29DFE08-0A8D-5F71-9570-01151CBAB1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00" y="6119460"/>
            <a:ext cx="2316486" cy="309003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7671194-DBED-CB72-6410-AE3869C6EE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2" y="7655427"/>
            <a:ext cx="1891729" cy="25234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2167D64-4E93-342F-79C0-64AB87911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87471" y="1549433"/>
            <a:ext cx="10693868" cy="7594072"/>
          </a:xfrm>
          <a:prstGeom prst="rect">
            <a:avLst/>
          </a:prstGeom>
        </p:spPr>
      </p:pic>
      <p:grpSp>
        <p:nvGrpSpPr>
          <p:cNvPr id="58" name="กลุ่ม 57">
            <a:extLst>
              <a:ext uri="{FF2B5EF4-FFF2-40B4-BE49-F238E27FC236}">
                <a16:creationId xmlns:a16="http://schemas.microsoft.com/office/drawing/2014/main" id="{8B70284E-1EFD-4637-5353-01FC364DDCB2}"/>
              </a:ext>
            </a:extLst>
          </p:cNvPr>
          <p:cNvGrpSpPr/>
          <p:nvPr/>
        </p:nvGrpSpPr>
        <p:grpSpPr>
          <a:xfrm>
            <a:off x="-240419" y="8602797"/>
            <a:ext cx="8210129" cy="2471528"/>
            <a:chOff x="-240419" y="8602797"/>
            <a:chExt cx="8210129" cy="2471528"/>
          </a:xfrm>
        </p:grpSpPr>
        <p:sp>
          <p:nvSpPr>
            <p:cNvPr id="48" name="รูปแบบอิสระ: รูปร่าง 47">
              <a:extLst>
                <a:ext uri="{FF2B5EF4-FFF2-40B4-BE49-F238E27FC236}">
                  <a16:creationId xmlns:a16="http://schemas.microsoft.com/office/drawing/2014/main" id="{4F4A737B-54DE-E07E-95D3-E0BEF0CFDCFB}"/>
                </a:ext>
              </a:extLst>
            </p:cNvPr>
            <p:cNvSpPr/>
            <p:nvPr/>
          </p:nvSpPr>
          <p:spPr>
            <a:xfrm>
              <a:off x="7373224" y="8602797"/>
              <a:ext cx="183276" cy="2297062"/>
            </a:xfrm>
            <a:custGeom>
              <a:avLst/>
              <a:gdLst>
                <a:gd name="connsiteX0" fmla="*/ 0 w 183276"/>
                <a:gd name="connsiteY0" fmla="*/ 0 h 2297062"/>
                <a:gd name="connsiteX1" fmla="*/ 43986 w 183276"/>
                <a:gd name="connsiteY1" fmla="*/ 551295 h 2297062"/>
                <a:gd name="connsiteX2" fmla="*/ 84307 w 183276"/>
                <a:gd name="connsiteY2" fmla="*/ 1056649 h 2297062"/>
                <a:gd name="connsiteX3" fmla="*/ 133791 w 183276"/>
                <a:gd name="connsiteY3" fmla="*/ 1676855 h 2297062"/>
                <a:gd name="connsiteX4" fmla="*/ 183276 w 183276"/>
                <a:gd name="connsiteY4" fmla="*/ 2297062 h 22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76" h="2297062" extrusionOk="0">
                  <a:moveTo>
                    <a:pt x="0" y="0"/>
                  </a:moveTo>
                  <a:cubicBezTo>
                    <a:pt x="20170" y="176738"/>
                    <a:pt x="24715" y="285693"/>
                    <a:pt x="43986" y="551295"/>
                  </a:cubicBezTo>
                  <a:cubicBezTo>
                    <a:pt x="63258" y="816897"/>
                    <a:pt x="83239" y="953423"/>
                    <a:pt x="84307" y="1056649"/>
                  </a:cubicBezTo>
                  <a:cubicBezTo>
                    <a:pt x="85375" y="1159875"/>
                    <a:pt x="100376" y="1519846"/>
                    <a:pt x="133791" y="1676855"/>
                  </a:cubicBezTo>
                  <a:cubicBezTo>
                    <a:pt x="167206" y="1833864"/>
                    <a:pt x="148995" y="2112079"/>
                    <a:pt x="183276" y="2297062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DF644ACF-5FA1-DBD4-4150-91766E0D4B83}"/>
                </a:ext>
              </a:extLst>
            </p:cNvPr>
            <p:cNvSpPr/>
            <p:nvPr/>
          </p:nvSpPr>
          <p:spPr>
            <a:xfrm>
              <a:off x="3968999" y="8821555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รูปแบบอิสระ: รูปร่าง 50">
              <a:extLst>
                <a:ext uri="{FF2B5EF4-FFF2-40B4-BE49-F238E27FC236}">
                  <a16:creationId xmlns:a16="http://schemas.microsoft.com/office/drawing/2014/main" id="{07B5A32C-1B3B-C263-6327-F56C1ED854E2}"/>
                </a:ext>
              </a:extLst>
            </p:cNvPr>
            <p:cNvSpPr/>
            <p:nvPr/>
          </p:nvSpPr>
          <p:spPr>
            <a:xfrm>
              <a:off x="5102509" y="8743036"/>
              <a:ext cx="123541" cy="2331289"/>
            </a:xfrm>
            <a:custGeom>
              <a:avLst/>
              <a:gdLst>
                <a:gd name="connsiteX0" fmla="*/ 0 w 123541"/>
                <a:gd name="connsiteY0" fmla="*/ 0 h 2331289"/>
                <a:gd name="connsiteX1" fmla="*/ 29650 w 123541"/>
                <a:gd name="connsiteY1" fmla="*/ 559509 h 2331289"/>
                <a:gd name="connsiteX2" fmla="*/ 56829 w 123541"/>
                <a:gd name="connsiteY2" fmla="*/ 1072393 h 2331289"/>
                <a:gd name="connsiteX3" fmla="*/ 90185 w 123541"/>
                <a:gd name="connsiteY3" fmla="*/ 1701841 h 2331289"/>
                <a:gd name="connsiteX4" fmla="*/ 123541 w 123541"/>
                <a:gd name="connsiteY4" fmla="*/ 2331289 h 23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41" h="2331289" extrusionOk="0">
                  <a:moveTo>
                    <a:pt x="0" y="0"/>
                  </a:moveTo>
                  <a:cubicBezTo>
                    <a:pt x="6108" y="134284"/>
                    <a:pt x="9027" y="431359"/>
                    <a:pt x="29650" y="559509"/>
                  </a:cubicBezTo>
                  <a:cubicBezTo>
                    <a:pt x="50273" y="687659"/>
                    <a:pt x="30786" y="933041"/>
                    <a:pt x="56829" y="1072393"/>
                  </a:cubicBezTo>
                  <a:cubicBezTo>
                    <a:pt x="82872" y="1211745"/>
                    <a:pt x="52647" y="1525528"/>
                    <a:pt x="90185" y="1701841"/>
                  </a:cubicBezTo>
                  <a:cubicBezTo>
                    <a:pt x="127723" y="1878154"/>
                    <a:pt x="102923" y="2049914"/>
                    <a:pt x="123541" y="2331289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รูปแบบอิสระ: รูปร่าง 51">
              <a:extLst>
                <a:ext uri="{FF2B5EF4-FFF2-40B4-BE49-F238E27FC236}">
                  <a16:creationId xmlns:a16="http://schemas.microsoft.com/office/drawing/2014/main" id="{A7909B56-F938-3D31-27ED-FF98E0246D0C}"/>
                </a:ext>
              </a:extLst>
            </p:cNvPr>
            <p:cNvSpPr/>
            <p:nvPr/>
          </p:nvSpPr>
          <p:spPr>
            <a:xfrm>
              <a:off x="2749799" y="8775700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รูปแบบอิสระ: รูปร่าง 52">
              <a:extLst>
                <a:ext uri="{FF2B5EF4-FFF2-40B4-BE49-F238E27FC236}">
                  <a16:creationId xmlns:a16="http://schemas.microsoft.com/office/drawing/2014/main" id="{A407803A-E1A4-BF87-3CC1-4E0750A2686C}"/>
                </a:ext>
              </a:extLst>
            </p:cNvPr>
            <p:cNvSpPr/>
            <p:nvPr/>
          </p:nvSpPr>
          <p:spPr>
            <a:xfrm>
              <a:off x="403851" y="8740139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รูปแบบอิสระ: รูปร่าง 53">
              <a:extLst>
                <a:ext uri="{FF2B5EF4-FFF2-40B4-BE49-F238E27FC236}">
                  <a16:creationId xmlns:a16="http://schemas.microsoft.com/office/drawing/2014/main" id="{8DC0A7C2-DC29-7E29-0DCF-37F373CFC4CE}"/>
                </a:ext>
              </a:extLst>
            </p:cNvPr>
            <p:cNvSpPr/>
            <p:nvPr/>
          </p:nvSpPr>
          <p:spPr>
            <a:xfrm>
              <a:off x="1530599" y="8740139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รูปแบบอิสระ: รูปร่าง 54">
              <a:extLst>
                <a:ext uri="{FF2B5EF4-FFF2-40B4-BE49-F238E27FC236}">
                  <a16:creationId xmlns:a16="http://schemas.microsoft.com/office/drawing/2014/main" id="{DF979116-1A11-86DD-F188-101E8ED118E6}"/>
                </a:ext>
              </a:extLst>
            </p:cNvPr>
            <p:cNvSpPr/>
            <p:nvPr/>
          </p:nvSpPr>
          <p:spPr>
            <a:xfrm>
              <a:off x="6178799" y="8800926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รูปแบบอิสระ: รูปร่าง 55">
              <a:extLst>
                <a:ext uri="{FF2B5EF4-FFF2-40B4-BE49-F238E27FC236}">
                  <a16:creationId xmlns:a16="http://schemas.microsoft.com/office/drawing/2014/main" id="{F85AC792-E751-DB8D-E365-E4B84A35EF8C}"/>
                </a:ext>
              </a:extLst>
            </p:cNvPr>
            <p:cNvSpPr/>
            <p:nvPr/>
          </p:nvSpPr>
          <p:spPr>
            <a:xfrm rot="5630991">
              <a:off x="3570775" y="5346551"/>
              <a:ext cx="557691" cy="8180080"/>
            </a:xfrm>
            <a:custGeom>
              <a:avLst/>
              <a:gdLst>
                <a:gd name="connsiteX0" fmla="*/ 0 w 557691"/>
                <a:gd name="connsiteY0" fmla="*/ 0 h 8180080"/>
                <a:gd name="connsiteX1" fmla="*/ 40897 w 557691"/>
                <a:gd name="connsiteY1" fmla="*/ 599873 h 8180080"/>
                <a:gd name="connsiteX2" fmla="*/ 70641 w 557691"/>
                <a:gd name="connsiteY2" fmla="*/ 1036143 h 8180080"/>
                <a:gd name="connsiteX3" fmla="*/ 128269 w 557691"/>
                <a:gd name="connsiteY3" fmla="*/ 1881418 h 8180080"/>
                <a:gd name="connsiteX4" fmla="*/ 169166 w 557691"/>
                <a:gd name="connsiteY4" fmla="*/ 2481291 h 8180080"/>
                <a:gd name="connsiteX5" fmla="*/ 210064 w 557691"/>
                <a:gd name="connsiteY5" fmla="*/ 3081163 h 8180080"/>
                <a:gd name="connsiteX6" fmla="*/ 267692 w 557691"/>
                <a:gd name="connsiteY6" fmla="*/ 3926438 h 8180080"/>
                <a:gd name="connsiteX7" fmla="*/ 303012 w 557691"/>
                <a:gd name="connsiteY7" fmla="*/ 4444510 h 8180080"/>
                <a:gd name="connsiteX8" fmla="*/ 360640 w 557691"/>
                <a:gd name="connsiteY8" fmla="*/ 5289785 h 8180080"/>
                <a:gd name="connsiteX9" fmla="*/ 418268 w 557691"/>
                <a:gd name="connsiteY9" fmla="*/ 6135060 h 8180080"/>
                <a:gd name="connsiteX10" fmla="*/ 464743 w 557691"/>
                <a:gd name="connsiteY10" fmla="*/ 6816733 h 8180080"/>
                <a:gd name="connsiteX11" fmla="*/ 557691 w 557691"/>
                <a:gd name="connsiteY11" fmla="*/ 8180080 h 8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91" h="8180080" extrusionOk="0">
                  <a:moveTo>
                    <a:pt x="0" y="0"/>
                  </a:moveTo>
                  <a:cubicBezTo>
                    <a:pt x="-14637" y="177384"/>
                    <a:pt x="40193" y="450189"/>
                    <a:pt x="40897" y="599873"/>
                  </a:cubicBezTo>
                  <a:cubicBezTo>
                    <a:pt x="41602" y="749557"/>
                    <a:pt x="66767" y="877872"/>
                    <a:pt x="70641" y="1036143"/>
                  </a:cubicBezTo>
                  <a:cubicBezTo>
                    <a:pt x="74515" y="1194414"/>
                    <a:pt x="66972" y="1551923"/>
                    <a:pt x="128269" y="1881418"/>
                  </a:cubicBezTo>
                  <a:cubicBezTo>
                    <a:pt x="189566" y="2210913"/>
                    <a:pt x="133682" y="2215906"/>
                    <a:pt x="169166" y="2481291"/>
                  </a:cubicBezTo>
                  <a:cubicBezTo>
                    <a:pt x="204650" y="2746676"/>
                    <a:pt x="200786" y="2844502"/>
                    <a:pt x="210064" y="3081163"/>
                  </a:cubicBezTo>
                  <a:cubicBezTo>
                    <a:pt x="219342" y="3317824"/>
                    <a:pt x="286133" y="3748999"/>
                    <a:pt x="267692" y="3926438"/>
                  </a:cubicBezTo>
                  <a:cubicBezTo>
                    <a:pt x="249251" y="4103877"/>
                    <a:pt x="297318" y="4281014"/>
                    <a:pt x="303012" y="4444510"/>
                  </a:cubicBezTo>
                  <a:cubicBezTo>
                    <a:pt x="308706" y="4608006"/>
                    <a:pt x="296699" y="4971712"/>
                    <a:pt x="360640" y="5289785"/>
                  </a:cubicBezTo>
                  <a:cubicBezTo>
                    <a:pt x="424581" y="5607858"/>
                    <a:pt x="387913" y="5917676"/>
                    <a:pt x="418268" y="6135060"/>
                  </a:cubicBezTo>
                  <a:cubicBezTo>
                    <a:pt x="448624" y="6352444"/>
                    <a:pt x="455619" y="6677196"/>
                    <a:pt x="464743" y="6816733"/>
                  </a:cubicBezTo>
                  <a:cubicBezTo>
                    <a:pt x="473867" y="6956270"/>
                    <a:pt x="530126" y="7499820"/>
                    <a:pt x="557691" y="8180080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รูปแบบอิสระ: รูปร่าง 56">
              <a:extLst>
                <a:ext uri="{FF2B5EF4-FFF2-40B4-BE49-F238E27FC236}">
                  <a16:creationId xmlns:a16="http://schemas.microsoft.com/office/drawing/2014/main" id="{4B28056B-E6CF-BA5C-D2BB-DDA6A2D5877D}"/>
                </a:ext>
              </a:extLst>
            </p:cNvPr>
            <p:cNvSpPr/>
            <p:nvPr/>
          </p:nvSpPr>
          <p:spPr>
            <a:xfrm rot="5630991">
              <a:off x="3600824" y="6179853"/>
              <a:ext cx="557691" cy="8180080"/>
            </a:xfrm>
            <a:custGeom>
              <a:avLst/>
              <a:gdLst>
                <a:gd name="connsiteX0" fmla="*/ 0 w 557691"/>
                <a:gd name="connsiteY0" fmla="*/ 0 h 8180080"/>
                <a:gd name="connsiteX1" fmla="*/ 40897 w 557691"/>
                <a:gd name="connsiteY1" fmla="*/ 599873 h 8180080"/>
                <a:gd name="connsiteX2" fmla="*/ 70641 w 557691"/>
                <a:gd name="connsiteY2" fmla="*/ 1036143 h 8180080"/>
                <a:gd name="connsiteX3" fmla="*/ 128269 w 557691"/>
                <a:gd name="connsiteY3" fmla="*/ 1881418 h 8180080"/>
                <a:gd name="connsiteX4" fmla="*/ 169166 w 557691"/>
                <a:gd name="connsiteY4" fmla="*/ 2481291 h 8180080"/>
                <a:gd name="connsiteX5" fmla="*/ 210064 w 557691"/>
                <a:gd name="connsiteY5" fmla="*/ 3081163 h 8180080"/>
                <a:gd name="connsiteX6" fmla="*/ 267692 w 557691"/>
                <a:gd name="connsiteY6" fmla="*/ 3926438 h 8180080"/>
                <a:gd name="connsiteX7" fmla="*/ 303012 w 557691"/>
                <a:gd name="connsiteY7" fmla="*/ 4444510 h 8180080"/>
                <a:gd name="connsiteX8" fmla="*/ 360640 w 557691"/>
                <a:gd name="connsiteY8" fmla="*/ 5289785 h 8180080"/>
                <a:gd name="connsiteX9" fmla="*/ 418268 w 557691"/>
                <a:gd name="connsiteY9" fmla="*/ 6135060 h 8180080"/>
                <a:gd name="connsiteX10" fmla="*/ 464743 w 557691"/>
                <a:gd name="connsiteY10" fmla="*/ 6816733 h 8180080"/>
                <a:gd name="connsiteX11" fmla="*/ 557691 w 557691"/>
                <a:gd name="connsiteY11" fmla="*/ 8180080 h 8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91" h="8180080" extrusionOk="0">
                  <a:moveTo>
                    <a:pt x="0" y="0"/>
                  </a:moveTo>
                  <a:cubicBezTo>
                    <a:pt x="-14637" y="177384"/>
                    <a:pt x="40193" y="450189"/>
                    <a:pt x="40897" y="599873"/>
                  </a:cubicBezTo>
                  <a:cubicBezTo>
                    <a:pt x="41602" y="749557"/>
                    <a:pt x="66767" y="877872"/>
                    <a:pt x="70641" y="1036143"/>
                  </a:cubicBezTo>
                  <a:cubicBezTo>
                    <a:pt x="74515" y="1194414"/>
                    <a:pt x="66972" y="1551923"/>
                    <a:pt x="128269" y="1881418"/>
                  </a:cubicBezTo>
                  <a:cubicBezTo>
                    <a:pt x="189566" y="2210913"/>
                    <a:pt x="133682" y="2215906"/>
                    <a:pt x="169166" y="2481291"/>
                  </a:cubicBezTo>
                  <a:cubicBezTo>
                    <a:pt x="204650" y="2746676"/>
                    <a:pt x="200786" y="2844502"/>
                    <a:pt x="210064" y="3081163"/>
                  </a:cubicBezTo>
                  <a:cubicBezTo>
                    <a:pt x="219342" y="3317824"/>
                    <a:pt x="286133" y="3748999"/>
                    <a:pt x="267692" y="3926438"/>
                  </a:cubicBezTo>
                  <a:cubicBezTo>
                    <a:pt x="249251" y="4103877"/>
                    <a:pt x="297318" y="4281014"/>
                    <a:pt x="303012" y="4444510"/>
                  </a:cubicBezTo>
                  <a:cubicBezTo>
                    <a:pt x="308706" y="4608006"/>
                    <a:pt x="296699" y="4971712"/>
                    <a:pt x="360640" y="5289785"/>
                  </a:cubicBezTo>
                  <a:cubicBezTo>
                    <a:pt x="424581" y="5607858"/>
                    <a:pt x="387913" y="5917676"/>
                    <a:pt x="418268" y="6135060"/>
                  </a:cubicBezTo>
                  <a:cubicBezTo>
                    <a:pt x="448624" y="6352444"/>
                    <a:pt x="455619" y="6677196"/>
                    <a:pt x="464743" y="6816733"/>
                  </a:cubicBezTo>
                  <a:cubicBezTo>
                    <a:pt x="473867" y="6956270"/>
                    <a:pt x="530126" y="7499820"/>
                    <a:pt x="557691" y="8180080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9" name="Freeform 3">
            <a:extLst>
              <a:ext uri="{FF2B5EF4-FFF2-40B4-BE49-F238E27FC236}">
                <a16:creationId xmlns:a16="http://schemas.microsoft.com/office/drawing/2014/main" id="{A132A4FB-44A9-AC37-24ED-5C98F451FC9E}"/>
              </a:ext>
            </a:extLst>
          </p:cNvPr>
          <p:cNvSpPr/>
          <p:nvPr/>
        </p:nvSpPr>
        <p:spPr>
          <a:xfrm rot="2277782" flipH="1">
            <a:off x="2491139" y="9705186"/>
            <a:ext cx="1370446" cy="1045901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280A2452-6312-9213-95C4-81F86D42D7F6}"/>
              </a:ext>
            </a:extLst>
          </p:cNvPr>
          <p:cNvSpPr/>
          <p:nvPr/>
        </p:nvSpPr>
        <p:spPr>
          <a:xfrm>
            <a:off x="6505423" y="8758374"/>
            <a:ext cx="680400" cy="804528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7FA82237-2127-769F-DC22-AB31B7DFA713}"/>
              </a:ext>
            </a:extLst>
          </p:cNvPr>
          <p:cNvSpPr/>
          <p:nvPr/>
        </p:nvSpPr>
        <p:spPr>
          <a:xfrm>
            <a:off x="5171590" y="10123656"/>
            <a:ext cx="566027" cy="52438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D581F166-80BA-85F5-9AAF-1526FF2447A7}"/>
              </a:ext>
            </a:extLst>
          </p:cNvPr>
          <p:cNvSpPr/>
          <p:nvPr/>
        </p:nvSpPr>
        <p:spPr>
          <a:xfrm>
            <a:off x="3507944" y="8978513"/>
            <a:ext cx="567760" cy="560096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EB1371A-E68E-6CAD-D038-EA83726E7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3" y="2233826"/>
            <a:ext cx="6265169" cy="626516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0AB149D-7B1B-01B3-1E46-31C1DC0F6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71" y="4756365"/>
            <a:ext cx="4315579" cy="431557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29DFE08-0A8D-5F71-9570-01151CBAB1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94" y="6250261"/>
            <a:ext cx="2316486" cy="309003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7671194-DBED-CB72-6410-AE3869C6EE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" y="6843871"/>
            <a:ext cx="1891729" cy="252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8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2167D64-4E93-342F-79C0-64AB87911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87471" y="1549433"/>
            <a:ext cx="10693868" cy="7594072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FBA5EF9F-30BD-A829-0146-BEE3F8603573}"/>
              </a:ext>
            </a:extLst>
          </p:cNvPr>
          <p:cNvSpPr txBox="1"/>
          <p:nvPr/>
        </p:nvSpPr>
        <p:spPr>
          <a:xfrm>
            <a:off x="958850" y="999294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Hiya" pitchFamily="2" charset="0"/>
                <a:cs typeface="ImHiya" pitchFamily="2" charset="0"/>
              </a:rPr>
              <a:t>แบบบันทึก</a:t>
            </a:r>
          </a:p>
          <a:p>
            <a:pPr algn="ctr"/>
            <a:r>
              <a:rPr lang="th-TH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Hiya" pitchFamily="2" charset="0"/>
                <a:cs typeface="ImHiya" pitchFamily="2" charset="0"/>
              </a:rPr>
              <a:t>การเยี่ยมบ้านนักเรียน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CCFC68EA-92AD-20C4-9E93-B9E891CE0CBE}"/>
              </a:ext>
            </a:extLst>
          </p:cNvPr>
          <p:cNvSpPr txBox="1"/>
          <p:nvPr/>
        </p:nvSpPr>
        <p:spPr>
          <a:xfrm>
            <a:off x="1030220" y="278728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ImHiya" pitchFamily="2" charset="0"/>
                <a:cs typeface="ImHiya" pitchFamily="2" charset="0"/>
              </a:rPr>
              <a:t>ปีการศึกษา 2566  </a:t>
            </a:r>
          </a:p>
        </p:txBody>
      </p:sp>
      <p:grpSp>
        <p:nvGrpSpPr>
          <p:cNvPr id="58" name="กลุ่ม 57">
            <a:extLst>
              <a:ext uri="{FF2B5EF4-FFF2-40B4-BE49-F238E27FC236}">
                <a16:creationId xmlns:a16="http://schemas.microsoft.com/office/drawing/2014/main" id="{8B70284E-1EFD-4637-5353-01FC364DDCB2}"/>
              </a:ext>
            </a:extLst>
          </p:cNvPr>
          <p:cNvGrpSpPr/>
          <p:nvPr/>
        </p:nvGrpSpPr>
        <p:grpSpPr>
          <a:xfrm>
            <a:off x="-240419" y="8602797"/>
            <a:ext cx="8210129" cy="2471528"/>
            <a:chOff x="-240419" y="8602797"/>
            <a:chExt cx="8210129" cy="2471528"/>
          </a:xfrm>
        </p:grpSpPr>
        <p:sp>
          <p:nvSpPr>
            <p:cNvPr id="48" name="รูปแบบอิสระ: รูปร่าง 47">
              <a:extLst>
                <a:ext uri="{FF2B5EF4-FFF2-40B4-BE49-F238E27FC236}">
                  <a16:creationId xmlns:a16="http://schemas.microsoft.com/office/drawing/2014/main" id="{4F4A737B-54DE-E07E-95D3-E0BEF0CFDCFB}"/>
                </a:ext>
              </a:extLst>
            </p:cNvPr>
            <p:cNvSpPr/>
            <p:nvPr/>
          </p:nvSpPr>
          <p:spPr>
            <a:xfrm>
              <a:off x="7373224" y="8602797"/>
              <a:ext cx="183276" cy="2297062"/>
            </a:xfrm>
            <a:custGeom>
              <a:avLst/>
              <a:gdLst>
                <a:gd name="connsiteX0" fmla="*/ 0 w 183276"/>
                <a:gd name="connsiteY0" fmla="*/ 0 h 2297062"/>
                <a:gd name="connsiteX1" fmla="*/ 43986 w 183276"/>
                <a:gd name="connsiteY1" fmla="*/ 551295 h 2297062"/>
                <a:gd name="connsiteX2" fmla="*/ 84307 w 183276"/>
                <a:gd name="connsiteY2" fmla="*/ 1056649 h 2297062"/>
                <a:gd name="connsiteX3" fmla="*/ 133791 w 183276"/>
                <a:gd name="connsiteY3" fmla="*/ 1676855 h 2297062"/>
                <a:gd name="connsiteX4" fmla="*/ 183276 w 183276"/>
                <a:gd name="connsiteY4" fmla="*/ 2297062 h 22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76" h="2297062" extrusionOk="0">
                  <a:moveTo>
                    <a:pt x="0" y="0"/>
                  </a:moveTo>
                  <a:cubicBezTo>
                    <a:pt x="20170" y="176738"/>
                    <a:pt x="24715" y="285693"/>
                    <a:pt x="43986" y="551295"/>
                  </a:cubicBezTo>
                  <a:cubicBezTo>
                    <a:pt x="63258" y="816897"/>
                    <a:pt x="83239" y="953423"/>
                    <a:pt x="84307" y="1056649"/>
                  </a:cubicBezTo>
                  <a:cubicBezTo>
                    <a:pt x="85375" y="1159875"/>
                    <a:pt x="100376" y="1519846"/>
                    <a:pt x="133791" y="1676855"/>
                  </a:cubicBezTo>
                  <a:cubicBezTo>
                    <a:pt x="167206" y="1833864"/>
                    <a:pt x="148995" y="2112079"/>
                    <a:pt x="183276" y="2297062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DF644ACF-5FA1-DBD4-4150-91766E0D4B83}"/>
                </a:ext>
              </a:extLst>
            </p:cNvPr>
            <p:cNvSpPr/>
            <p:nvPr/>
          </p:nvSpPr>
          <p:spPr>
            <a:xfrm>
              <a:off x="3968999" y="8821555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รูปแบบอิสระ: รูปร่าง 50">
              <a:extLst>
                <a:ext uri="{FF2B5EF4-FFF2-40B4-BE49-F238E27FC236}">
                  <a16:creationId xmlns:a16="http://schemas.microsoft.com/office/drawing/2014/main" id="{07B5A32C-1B3B-C263-6327-F56C1ED854E2}"/>
                </a:ext>
              </a:extLst>
            </p:cNvPr>
            <p:cNvSpPr/>
            <p:nvPr/>
          </p:nvSpPr>
          <p:spPr>
            <a:xfrm>
              <a:off x="5102509" y="8743036"/>
              <a:ext cx="123541" cy="2331289"/>
            </a:xfrm>
            <a:custGeom>
              <a:avLst/>
              <a:gdLst>
                <a:gd name="connsiteX0" fmla="*/ 0 w 123541"/>
                <a:gd name="connsiteY0" fmla="*/ 0 h 2331289"/>
                <a:gd name="connsiteX1" fmla="*/ 29650 w 123541"/>
                <a:gd name="connsiteY1" fmla="*/ 559509 h 2331289"/>
                <a:gd name="connsiteX2" fmla="*/ 56829 w 123541"/>
                <a:gd name="connsiteY2" fmla="*/ 1072393 h 2331289"/>
                <a:gd name="connsiteX3" fmla="*/ 90185 w 123541"/>
                <a:gd name="connsiteY3" fmla="*/ 1701841 h 2331289"/>
                <a:gd name="connsiteX4" fmla="*/ 123541 w 123541"/>
                <a:gd name="connsiteY4" fmla="*/ 2331289 h 23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41" h="2331289" extrusionOk="0">
                  <a:moveTo>
                    <a:pt x="0" y="0"/>
                  </a:moveTo>
                  <a:cubicBezTo>
                    <a:pt x="6108" y="134284"/>
                    <a:pt x="9027" y="431359"/>
                    <a:pt x="29650" y="559509"/>
                  </a:cubicBezTo>
                  <a:cubicBezTo>
                    <a:pt x="50273" y="687659"/>
                    <a:pt x="30786" y="933041"/>
                    <a:pt x="56829" y="1072393"/>
                  </a:cubicBezTo>
                  <a:cubicBezTo>
                    <a:pt x="82872" y="1211745"/>
                    <a:pt x="52647" y="1525528"/>
                    <a:pt x="90185" y="1701841"/>
                  </a:cubicBezTo>
                  <a:cubicBezTo>
                    <a:pt x="127723" y="1878154"/>
                    <a:pt x="102923" y="2049914"/>
                    <a:pt x="123541" y="2331289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รูปแบบอิสระ: รูปร่าง 51">
              <a:extLst>
                <a:ext uri="{FF2B5EF4-FFF2-40B4-BE49-F238E27FC236}">
                  <a16:creationId xmlns:a16="http://schemas.microsoft.com/office/drawing/2014/main" id="{A7909B56-F938-3D31-27ED-FF98E0246D0C}"/>
                </a:ext>
              </a:extLst>
            </p:cNvPr>
            <p:cNvSpPr/>
            <p:nvPr/>
          </p:nvSpPr>
          <p:spPr>
            <a:xfrm>
              <a:off x="2749799" y="8775700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รูปแบบอิสระ: รูปร่าง 52">
              <a:extLst>
                <a:ext uri="{FF2B5EF4-FFF2-40B4-BE49-F238E27FC236}">
                  <a16:creationId xmlns:a16="http://schemas.microsoft.com/office/drawing/2014/main" id="{A407803A-E1A4-BF87-3CC1-4E0750A2686C}"/>
                </a:ext>
              </a:extLst>
            </p:cNvPr>
            <p:cNvSpPr/>
            <p:nvPr/>
          </p:nvSpPr>
          <p:spPr>
            <a:xfrm>
              <a:off x="403851" y="8740139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รูปแบบอิสระ: รูปร่าง 53">
              <a:extLst>
                <a:ext uri="{FF2B5EF4-FFF2-40B4-BE49-F238E27FC236}">
                  <a16:creationId xmlns:a16="http://schemas.microsoft.com/office/drawing/2014/main" id="{8DC0A7C2-DC29-7E29-0DCF-37F373CFC4CE}"/>
                </a:ext>
              </a:extLst>
            </p:cNvPr>
            <p:cNvSpPr/>
            <p:nvPr/>
          </p:nvSpPr>
          <p:spPr>
            <a:xfrm>
              <a:off x="1530599" y="8740139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รูปแบบอิสระ: รูปร่าง 54">
              <a:extLst>
                <a:ext uri="{FF2B5EF4-FFF2-40B4-BE49-F238E27FC236}">
                  <a16:creationId xmlns:a16="http://schemas.microsoft.com/office/drawing/2014/main" id="{DF979116-1A11-86DD-F188-101E8ED118E6}"/>
                </a:ext>
              </a:extLst>
            </p:cNvPr>
            <p:cNvSpPr/>
            <p:nvPr/>
          </p:nvSpPr>
          <p:spPr>
            <a:xfrm>
              <a:off x="6178799" y="8800926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รูปแบบอิสระ: รูปร่าง 55">
              <a:extLst>
                <a:ext uri="{FF2B5EF4-FFF2-40B4-BE49-F238E27FC236}">
                  <a16:creationId xmlns:a16="http://schemas.microsoft.com/office/drawing/2014/main" id="{F85AC792-E751-DB8D-E365-E4B84A35EF8C}"/>
                </a:ext>
              </a:extLst>
            </p:cNvPr>
            <p:cNvSpPr/>
            <p:nvPr/>
          </p:nvSpPr>
          <p:spPr>
            <a:xfrm rot="5630991">
              <a:off x="3570775" y="5346551"/>
              <a:ext cx="557691" cy="8180080"/>
            </a:xfrm>
            <a:custGeom>
              <a:avLst/>
              <a:gdLst>
                <a:gd name="connsiteX0" fmla="*/ 0 w 557691"/>
                <a:gd name="connsiteY0" fmla="*/ 0 h 8180080"/>
                <a:gd name="connsiteX1" fmla="*/ 40897 w 557691"/>
                <a:gd name="connsiteY1" fmla="*/ 599873 h 8180080"/>
                <a:gd name="connsiteX2" fmla="*/ 70641 w 557691"/>
                <a:gd name="connsiteY2" fmla="*/ 1036143 h 8180080"/>
                <a:gd name="connsiteX3" fmla="*/ 128269 w 557691"/>
                <a:gd name="connsiteY3" fmla="*/ 1881418 h 8180080"/>
                <a:gd name="connsiteX4" fmla="*/ 169166 w 557691"/>
                <a:gd name="connsiteY4" fmla="*/ 2481291 h 8180080"/>
                <a:gd name="connsiteX5" fmla="*/ 210064 w 557691"/>
                <a:gd name="connsiteY5" fmla="*/ 3081163 h 8180080"/>
                <a:gd name="connsiteX6" fmla="*/ 267692 w 557691"/>
                <a:gd name="connsiteY6" fmla="*/ 3926438 h 8180080"/>
                <a:gd name="connsiteX7" fmla="*/ 303012 w 557691"/>
                <a:gd name="connsiteY7" fmla="*/ 4444510 h 8180080"/>
                <a:gd name="connsiteX8" fmla="*/ 360640 w 557691"/>
                <a:gd name="connsiteY8" fmla="*/ 5289785 h 8180080"/>
                <a:gd name="connsiteX9" fmla="*/ 418268 w 557691"/>
                <a:gd name="connsiteY9" fmla="*/ 6135060 h 8180080"/>
                <a:gd name="connsiteX10" fmla="*/ 464743 w 557691"/>
                <a:gd name="connsiteY10" fmla="*/ 6816733 h 8180080"/>
                <a:gd name="connsiteX11" fmla="*/ 557691 w 557691"/>
                <a:gd name="connsiteY11" fmla="*/ 8180080 h 8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91" h="8180080" extrusionOk="0">
                  <a:moveTo>
                    <a:pt x="0" y="0"/>
                  </a:moveTo>
                  <a:cubicBezTo>
                    <a:pt x="-14637" y="177384"/>
                    <a:pt x="40193" y="450189"/>
                    <a:pt x="40897" y="599873"/>
                  </a:cubicBezTo>
                  <a:cubicBezTo>
                    <a:pt x="41602" y="749557"/>
                    <a:pt x="66767" y="877872"/>
                    <a:pt x="70641" y="1036143"/>
                  </a:cubicBezTo>
                  <a:cubicBezTo>
                    <a:pt x="74515" y="1194414"/>
                    <a:pt x="66972" y="1551923"/>
                    <a:pt x="128269" y="1881418"/>
                  </a:cubicBezTo>
                  <a:cubicBezTo>
                    <a:pt x="189566" y="2210913"/>
                    <a:pt x="133682" y="2215906"/>
                    <a:pt x="169166" y="2481291"/>
                  </a:cubicBezTo>
                  <a:cubicBezTo>
                    <a:pt x="204650" y="2746676"/>
                    <a:pt x="200786" y="2844502"/>
                    <a:pt x="210064" y="3081163"/>
                  </a:cubicBezTo>
                  <a:cubicBezTo>
                    <a:pt x="219342" y="3317824"/>
                    <a:pt x="286133" y="3748999"/>
                    <a:pt x="267692" y="3926438"/>
                  </a:cubicBezTo>
                  <a:cubicBezTo>
                    <a:pt x="249251" y="4103877"/>
                    <a:pt x="297318" y="4281014"/>
                    <a:pt x="303012" y="4444510"/>
                  </a:cubicBezTo>
                  <a:cubicBezTo>
                    <a:pt x="308706" y="4608006"/>
                    <a:pt x="296699" y="4971712"/>
                    <a:pt x="360640" y="5289785"/>
                  </a:cubicBezTo>
                  <a:cubicBezTo>
                    <a:pt x="424581" y="5607858"/>
                    <a:pt x="387913" y="5917676"/>
                    <a:pt x="418268" y="6135060"/>
                  </a:cubicBezTo>
                  <a:cubicBezTo>
                    <a:pt x="448624" y="6352444"/>
                    <a:pt x="455619" y="6677196"/>
                    <a:pt x="464743" y="6816733"/>
                  </a:cubicBezTo>
                  <a:cubicBezTo>
                    <a:pt x="473867" y="6956270"/>
                    <a:pt x="530126" y="7499820"/>
                    <a:pt x="557691" y="8180080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รูปแบบอิสระ: รูปร่าง 56">
              <a:extLst>
                <a:ext uri="{FF2B5EF4-FFF2-40B4-BE49-F238E27FC236}">
                  <a16:creationId xmlns:a16="http://schemas.microsoft.com/office/drawing/2014/main" id="{4B28056B-E6CF-BA5C-D2BB-DDA6A2D5877D}"/>
                </a:ext>
              </a:extLst>
            </p:cNvPr>
            <p:cNvSpPr/>
            <p:nvPr/>
          </p:nvSpPr>
          <p:spPr>
            <a:xfrm rot="5630991">
              <a:off x="3600824" y="6179853"/>
              <a:ext cx="557691" cy="8180080"/>
            </a:xfrm>
            <a:custGeom>
              <a:avLst/>
              <a:gdLst>
                <a:gd name="connsiteX0" fmla="*/ 0 w 557691"/>
                <a:gd name="connsiteY0" fmla="*/ 0 h 8180080"/>
                <a:gd name="connsiteX1" fmla="*/ 40897 w 557691"/>
                <a:gd name="connsiteY1" fmla="*/ 599873 h 8180080"/>
                <a:gd name="connsiteX2" fmla="*/ 70641 w 557691"/>
                <a:gd name="connsiteY2" fmla="*/ 1036143 h 8180080"/>
                <a:gd name="connsiteX3" fmla="*/ 128269 w 557691"/>
                <a:gd name="connsiteY3" fmla="*/ 1881418 h 8180080"/>
                <a:gd name="connsiteX4" fmla="*/ 169166 w 557691"/>
                <a:gd name="connsiteY4" fmla="*/ 2481291 h 8180080"/>
                <a:gd name="connsiteX5" fmla="*/ 210064 w 557691"/>
                <a:gd name="connsiteY5" fmla="*/ 3081163 h 8180080"/>
                <a:gd name="connsiteX6" fmla="*/ 267692 w 557691"/>
                <a:gd name="connsiteY6" fmla="*/ 3926438 h 8180080"/>
                <a:gd name="connsiteX7" fmla="*/ 303012 w 557691"/>
                <a:gd name="connsiteY7" fmla="*/ 4444510 h 8180080"/>
                <a:gd name="connsiteX8" fmla="*/ 360640 w 557691"/>
                <a:gd name="connsiteY8" fmla="*/ 5289785 h 8180080"/>
                <a:gd name="connsiteX9" fmla="*/ 418268 w 557691"/>
                <a:gd name="connsiteY9" fmla="*/ 6135060 h 8180080"/>
                <a:gd name="connsiteX10" fmla="*/ 464743 w 557691"/>
                <a:gd name="connsiteY10" fmla="*/ 6816733 h 8180080"/>
                <a:gd name="connsiteX11" fmla="*/ 557691 w 557691"/>
                <a:gd name="connsiteY11" fmla="*/ 8180080 h 8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91" h="8180080" extrusionOk="0">
                  <a:moveTo>
                    <a:pt x="0" y="0"/>
                  </a:moveTo>
                  <a:cubicBezTo>
                    <a:pt x="-14637" y="177384"/>
                    <a:pt x="40193" y="450189"/>
                    <a:pt x="40897" y="599873"/>
                  </a:cubicBezTo>
                  <a:cubicBezTo>
                    <a:pt x="41602" y="749557"/>
                    <a:pt x="66767" y="877872"/>
                    <a:pt x="70641" y="1036143"/>
                  </a:cubicBezTo>
                  <a:cubicBezTo>
                    <a:pt x="74515" y="1194414"/>
                    <a:pt x="66972" y="1551923"/>
                    <a:pt x="128269" y="1881418"/>
                  </a:cubicBezTo>
                  <a:cubicBezTo>
                    <a:pt x="189566" y="2210913"/>
                    <a:pt x="133682" y="2215906"/>
                    <a:pt x="169166" y="2481291"/>
                  </a:cubicBezTo>
                  <a:cubicBezTo>
                    <a:pt x="204650" y="2746676"/>
                    <a:pt x="200786" y="2844502"/>
                    <a:pt x="210064" y="3081163"/>
                  </a:cubicBezTo>
                  <a:cubicBezTo>
                    <a:pt x="219342" y="3317824"/>
                    <a:pt x="286133" y="3748999"/>
                    <a:pt x="267692" y="3926438"/>
                  </a:cubicBezTo>
                  <a:cubicBezTo>
                    <a:pt x="249251" y="4103877"/>
                    <a:pt x="297318" y="4281014"/>
                    <a:pt x="303012" y="4444510"/>
                  </a:cubicBezTo>
                  <a:cubicBezTo>
                    <a:pt x="308706" y="4608006"/>
                    <a:pt x="296699" y="4971712"/>
                    <a:pt x="360640" y="5289785"/>
                  </a:cubicBezTo>
                  <a:cubicBezTo>
                    <a:pt x="424581" y="5607858"/>
                    <a:pt x="387913" y="5917676"/>
                    <a:pt x="418268" y="6135060"/>
                  </a:cubicBezTo>
                  <a:cubicBezTo>
                    <a:pt x="448624" y="6352444"/>
                    <a:pt x="455619" y="6677196"/>
                    <a:pt x="464743" y="6816733"/>
                  </a:cubicBezTo>
                  <a:cubicBezTo>
                    <a:pt x="473867" y="6956270"/>
                    <a:pt x="530126" y="7499820"/>
                    <a:pt x="557691" y="8180080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9" name="Freeform 3">
            <a:extLst>
              <a:ext uri="{FF2B5EF4-FFF2-40B4-BE49-F238E27FC236}">
                <a16:creationId xmlns:a16="http://schemas.microsoft.com/office/drawing/2014/main" id="{A132A4FB-44A9-AC37-24ED-5C98F451FC9E}"/>
              </a:ext>
            </a:extLst>
          </p:cNvPr>
          <p:cNvSpPr/>
          <p:nvPr/>
        </p:nvSpPr>
        <p:spPr>
          <a:xfrm rot="2277782" flipH="1">
            <a:off x="2491139" y="9705186"/>
            <a:ext cx="1370446" cy="1045901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280A2452-6312-9213-95C4-81F86D42D7F6}"/>
              </a:ext>
            </a:extLst>
          </p:cNvPr>
          <p:cNvSpPr/>
          <p:nvPr/>
        </p:nvSpPr>
        <p:spPr>
          <a:xfrm>
            <a:off x="6505423" y="8758374"/>
            <a:ext cx="680400" cy="804528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7FA82237-2127-769F-DC22-AB31B7DFA713}"/>
              </a:ext>
            </a:extLst>
          </p:cNvPr>
          <p:cNvSpPr/>
          <p:nvPr/>
        </p:nvSpPr>
        <p:spPr>
          <a:xfrm>
            <a:off x="5171590" y="10123656"/>
            <a:ext cx="566027" cy="52438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D581F166-80BA-85F5-9AAF-1526FF2447A7}"/>
              </a:ext>
            </a:extLst>
          </p:cNvPr>
          <p:cNvSpPr/>
          <p:nvPr/>
        </p:nvSpPr>
        <p:spPr>
          <a:xfrm>
            <a:off x="3507944" y="8978513"/>
            <a:ext cx="567760" cy="560096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sp>
        <p:nvSpPr>
          <p:cNvPr id="86" name="กล่องข้อความ 85">
            <a:extLst>
              <a:ext uri="{FF2B5EF4-FFF2-40B4-BE49-F238E27FC236}">
                <a16:creationId xmlns:a16="http://schemas.microsoft.com/office/drawing/2014/main" id="{1F10977C-FDFB-0D8E-D32C-7E6E59565A4F}"/>
              </a:ext>
            </a:extLst>
          </p:cNvPr>
          <p:cNvSpPr txBox="1"/>
          <p:nvPr/>
        </p:nvSpPr>
        <p:spPr>
          <a:xfrm>
            <a:off x="1060269" y="857135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ImHiya" pitchFamily="2" charset="0"/>
                <a:cs typeface="ImHiya" pitchFamily="2" charset="0"/>
              </a:rPr>
              <a:t>ครูประจำชั้น</a:t>
            </a:r>
          </a:p>
        </p:txBody>
      </p:sp>
      <p:sp>
        <p:nvSpPr>
          <p:cNvPr id="88" name="กล่องข้อความ 87">
            <a:extLst>
              <a:ext uri="{FF2B5EF4-FFF2-40B4-BE49-F238E27FC236}">
                <a16:creationId xmlns:a16="http://schemas.microsoft.com/office/drawing/2014/main" id="{5F22FB73-2545-61A9-0C99-60A9B504FE53}"/>
              </a:ext>
            </a:extLst>
          </p:cNvPr>
          <p:cNvSpPr txBox="1"/>
          <p:nvPr/>
        </p:nvSpPr>
        <p:spPr>
          <a:xfrm>
            <a:off x="900032" y="916063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ImHiya" pitchFamily="2" charset="0"/>
                <a:cs typeface="ImHiya" pitchFamily="2" charset="0"/>
              </a:rPr>
              <a:t>สื่อการสอนครูบา</a:t>
            </a:r>
            <a:r>
              <a:rPr lang="th-TH" sz="2800" dirty="0" err="1">
                <a:latin typeface="ImHiya" pitchFamily="2" charset="0"/>
                <a:cs typeface="ImHiya" pitchFamily="2" charset="0"/>
              </a:rPr>
              <a:t>ส</a:t>
            </a:r>
            <a:endParaRPr lang="th-TH" sz="2800" dirty="0">
              <a:latin typeface="ImHiya" pitchFamily="2" charset="0"/>
              <a:cs typeface="ImHiya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EB1371A-E68E-6CAD-D038-EA83726E7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1" y="2548806"/>
            <a:ext cx="6265169" cy="626516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29DFE08-0A8D-5F71-9570-01151CBAB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00" y="6119460"/>
            <a:ext cx="2316486" cy="309003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7671194-DBED-CB72-6410-AE3869C6EE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2" y="7655427"/>
            <a:ext cx="1891729" cy="2523435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7911C74-3F6D-B142-D73E-6732D0DAFC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71" y="3954577"/>
            <a:ext cx="4083050" cy="54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4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2167D64-4E93-342F-79C0-64AB87911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87471" y="1549433"/>
            <a:ext cx="10693868" cy="7594072"/>
          </a:xfrm>
          <a:prstGeom prst="rect">
            <a:avLst/>
          </a:prstGeom>
        </p:spPr>
      </p:pic>
      <p:grpSp>
        <p:nvGrpSpPr>
          <p:cNvPr id="58" name="กลุ่ม 57">
            <a:extLst>
              <a:ext uri="{FF2B5EF4-FFF2-40B4-BE49-F238E27FC236}">
                <a16:creationId xmlns:a16="http://schemas.microsoft.com/office/drawing/2014/main" id="{8B70284E-1EFD-4637-5353-01FC364DDCB2}"/>
              </a:ext>
            </a:extLst>
          </p:cNvPr>
          <p:cNvGrpSpPr/>
          <p:nvPr/>
        </p:nvGrpSpPr>
        <p:grpSpPr>
          <a:xfrm>
            <a:off x="-240419" y="8602797"/>
            <a:ext cx="8210129" cy="2471528"/>
            <a:chOff x="-240419" y="8602797"/>
            <a:chExt cx="8210129" cy="2471528"/>
          </a:xfrm>
        </p:grpSpPr>
        <p:sp>
          <p:nvSpPr>
            <p:cNvPr id="48" name="รูปแบบอิสระ: รูปร่าง 47">
              <a:extLst>
                <a:ext uri="{FF2B5EF4-FFF2-40B4-BE49-F238E27FC236}">
                  <a16:creationId xmlns:a16="http://schemas.microsoft.com/office/drawing/2014/main" id="{4F4A737B-54DE-E07E-95D3-E0BEF0CFDCFB}"/>
                </a:ext>
              </a:extLst>
            </p:cNvPr>
            <p:cNvSpPr/>
            <p:nvPr/>
          </p:nvSpPr>
          <p:spPr>
            <a:xfrm>
              <a:off x="7373224" y="8602797"/>
              <a:ext cx="183276" cy="2297062"/>
            </a:xfrm>
            <a:custGeom>
              <a:avLst/>
              <a:gdLst>
                <a:gd name="connsiteX0" fmla="*/ 0 w 183276"/>
                <a:gd name="connsiteY0" fmla="*/ 0 h 2297062"/>
                <a:gd name="connsiteX1" fmla="*/ 43986 w 183276"/>
                <a:gd name="connsiteY1" fmla="*/ 551295 h 2297062"/>
                <a:gd name="connsiteX2" fmla="*/ 84307 w 183276"/>
                <a:gd name="connsiteY2" fmla="*/ 1056649 h 2297062"/>
                <a:gd name="connsiteX3" fmla="*/ 133791 w 183276"/>
                <a:gd name="connsiteY3" fmla="*/ 1676855 h 2297062"/>
                <a:gd name="connsiteX4" fmla="*/ 183276 w 183276"/>
                <a:gd name="connsiteY4" fmla="*/ 2297062 h 22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76" h="2297062" extrusionOk="0">
                  <a:moveTo>
                    <a:pt x="0" y="0"/>
                  </a:moveTo>
                  <a:cubicBezTo>
                    <a:pt x="20170" y="176738"/>
                    <a:pt x="24715" y="285693"/>
                    <a:pt x="43986" y="551295"/>
                  </a:cubicBezTo>
                  <a:cubicBezTo>
                    <a:pt x="63258" y="816897"/>
                    <a:pt x="83239" y="953423"/>
                    <a:pt x="84307" y="1056649"/>
                  </a:cubicBezTo>
                  <a:cubicBezTo>
                    <a:pt x="85375" y="1159875"/>
                    <a:pt x="100376" y="1519846"/>
                    <a:pt x="133791" y="1676855"/>
                  </a:cubicBezTo>
                  <a:cubicBezTo>
                    <a:pt x="167206" y="1833864"/>
                    <a:pt x="148995" y="2112079"/>
                    <a:pt x="183276" y="2297062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DF644ACF-5FA1-DBD4-4150-91766E0D4B83}"/>
                </a:ext>
              </a:extLst>
            </p:cNvPr>
            <p:cNvSpPr/>
            <p:nvPr/>
          </p:nvSpPr>
          <p:spPr>
            <a:xfrm>
              <a:off x="3968999" y="8821555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รูปแบบอิสระ: รูปร่าง 50">
              <a:extLst>
                <a:ext uri="{FF2B5EF4-FFF2-40B4-BE49-F238E27FC236}">
                  <a16:creationId xmlns:a16="http://schemas.microsoft.com/office/drawing/2014/main" id="{07B5A32C-1B3B-C263-6327-F56C1ED854E2}"/>
                </a:ext>
              </a:extLst>
            </p:cNvPr>
            <p:cNvSpPr/>
            <p:nvPr/>
          </p:nvSpPr>
          <p:spPr>
            <a:xfrm>
              <a:off x="5102509" y="8743036"/>
              <a:ext cx="123541" cy="2331289"/>
            </a:xfrm>
            <a:custGeom>
              <a:avLst/>
              <a:gdLst>
                <a:gd name="connsiteX0" fmla="*/ 0 w 123541"/>
                <a:gd name="connsiteY0" fmla="*/ 0 h 2331289"/>
                <a:gd name="connsiteX1" fmla="*/ 29650 w 123541"/>
                <a:gd name="connsiteY1" fmla="*/ 559509 h 2331289"/>
                <a:gd name="connsiteX2" fmla="*/ 56829 w 123541"/>
                <a:gd name="connsiteY2" fmla="*/ 1072393 h 2331289"/>
                <a:gd name="connsiteX3" fmla="*/ 90185 w 123541"/>
                <a:gd name="connsiteY3" fmla="*/ 1701841 h 2331289"/>
                <a:gd name="connsiteX4" fmla="*/ 123541 w 123541"/>
                <a:gd name="connsiteY4" fmla="*/ 2331289 h 23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41" h="2331289" extrusionOk="0">
                  <a:moveTo>
                    <a:pt x="0" y="0"/>
                  </a:moveTo>
                  <a:cubicBezTo>
                    <a:pt x="6108" y="134284"/>
                    <a:pt x="9027" y="431359"/>
                    <a:pt x="29650" y="559509"/>
                  </a:cubicBezTo>
                  <a:cubicBezTo>
                    <a:pt x="50273" y="687659"/>
                    <a:pt x="30786" y="933041"/>
                    <a:pt x="56829" y="1072393"/>
                  </a:cubicBezTo>
                  <a:cubicBezTo>
                    <a:pt x="82872" y="1211745"/>
                    <a:pt x="52647" y="1525528"/>
                    <a:pt x="90185" y="1701841"/>
                  </a:cubicBezTo>
                  <a:cubicBezTo>
                    <a:pt x="127723" y="1878154"/>
                    <a:pt x="102923" y="2049914"/>
                    <a:pt x="123541" y="2331289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รูปแบบอิสระ: รูปร่าง 51">
              <a:extLst>
                <a:ext uri="{FF2B5EF4-FFF2-40B4-BE49-F238E27FC236}">
                  <a16:creationId xmlns:a16="http://schemas.microsoft.com/office/drawing/2014/main" id="{A7909B56-F938-3D31-27ED-FF98E0246D0C}"/>
                </a:ext>
              </a:extLst>
            </p:cNvPr>
            <p:cNvSpPr/>
            <p:nvPr/>
          </p:nvSpPr>
          <p:spPr>
            <a:xfrm>
              <a:off x="2749799" y="8775700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รูปแบบอิสระ: รูปร่าง 52">
              <a:extLst>
                <a:ext uri="{FF2B5EF4-FFF2-40B4-BE49-F238E27FC236}">
                  <a16:creationId xmlns:a16="http://schemas.microsoft.com/office/drawing/2014/main" id="{A407803A-E1A4-BF87-3CC1-4E0750A2686C}"/>
                </a:ext>
              </a:extLst>
            </p:cNvPr>
            <p:cNvSpPr/>
            <p:nvPr/>
          </p:nvSpPr>
          <p:spPr>
            <a:xfrm>
              <a:off x="403851" y="8740139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รูปแบบอิสระ: รูปร่าง 53">
              <a:extLst>
                <a:ext uri="{FF2B5EF4-FFF2-40B4-BE49-F238E27FC236}">
                  <a16:creationId xmlns:a16="http://schemas.microsoft.com/office/drawing/2014/main" id="{8DC0A7C2-DC29-7E29-0DCF-37F373CFC4CE}"/>
                </a:ext>
              </a:extLst>
            </p:cNvPr>
            <p:cNvSpPr/>
            <p:nvPr/>
          </p:nvSpPr>
          <p:spPr>
            <a:xfrm>
              <a:off x="1530599" y="8740139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รูปแบบอิสระ: รูปร่าง 54">
              <a:extLst>
                <a:ext uri="{FF2B5EF4-FFF2-40B4-BE49-F238E27FC236}">
                  <a16:creationId xmlns:a16="http://schemas.microsoft.com/office/drawing/2014/main" id="{DF979116-1A11-86DD-F188-101E8ED118E6}"/>
                </a:ext>
              </a:extLst>
            </p:cNvPr>
            <p:cNvSpPr/>
            <p:nvPr/>
          </p:nvSpPr>
          <p:spPr>
            <a:xfrm>
              <a:off x="6178799" y="8800926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รูปแบบอิสระ: รูปร่าง 55">
              <a:extLst>
                <a:ext uri="{FF2B5EF4-FFF2-40B4-BE49-F238E27FC236}">
                  <a16:creationId xmlns:a16="http://schemas.microsoft.com/office/drawing/2014/main" id="{F85AC792-E751-DB8D-E365-E4B84A35EF8C}"/>
                </a:ext>
              </a:extLst>
            </p:cNvPr>
            <p:cNvSpPr/>
            <p:nvPr/>
          </p:nvSpPr>
          <p:spPr>
            <a:xfrm rot="5630991">
              <a:off x="3570775" y="5346551"/>
              <a:ext cx="557691" cy="8180080"/>
            </a:xfrm>
            <a:custGeom>
              <a:avLst/>
              <a:gdLst>
                <a:gd name="connsiteX0" fmla="*/ 0 w 557691"/>
                <a:gd name="connsiteY0" fmla="*/ 0 h 8180080"/>
                <a:gd name="connsiteX1" fmla="*/ 40897 w 557691"/>
                <a:gd name="connsiteY1" fmla="*/ 599873 h 8180080"/>
                <a:gd name="connsiteX2" fmla="*/ 70641 w 557691"/>
                <a:gd name="connsiteY2" fmla="*/ 1036143 h 8180080"/>
                <a:gd name="connsiteX3" fmla="*/ 128269 w 557691"/>
                <a:gd name="connsiteY3" fmla="*/ 1881418 h 8180080"/>
                <a:gd name="connsiteX4" fmla="*/ 169166 w 557691"/>
                <a:gd name="connsiteY4" fmla="*/ 2481291 h 8180080"/>
                <a:gd name="connsiteX5" fmla="*/ 210064 w 557691"/>
                <a:gd name="connsiteY5" fmla="*/ 3081163 h 8180080"/>
                <a:gd name="connsiteX6" fmla="*/ 267692 w 557691"/>
                <a:gd name="connsiteY6" fmla="*/ 3926438 h 8180080"/>
                <a:gd name="connsiteX7" fmla="*/ 303012 w 557691"/>
                <a:gd name="connsiteY7" fmla="*/ 4444510 h 8180080"/>
                <a:gd name="connsiteX8" fmla="*/ 360640 w 557691"/>
                <a:gd name="connsiteY8" fmla="*/ 5289785 h 8180080"/>
                <a:gd name="connsiteX9" fmla="*/ 418268 w 557691"/>
                <a:gd name="connsiteY9" fmla="*/ 6135060 h 8180080"/>
                <a:gd name="connsiteX10" fmla="*/ 464743 w 557691"/>
                <a:gd name="connsiteY10" fmla="*/ 6816733 h 8180080"/>
                <a:gd name="connsiteX11" fmla="*/ 557691 w 557691"/>
                <a:gd name="connsiteY11" fmla="*/ 8180080 h 8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91" h="8180080" extrusionOk="0">
                  <a:moveTo>
                    <a:pt x="0" y="0"/>
                  </a:moveTo>
                  <a:cubicBezTo>
                    <a:pt x="-14637" y="177384"/>
                    <a:pt x="40193" y="450189"/>
                    <a:pt x="40897" y="599873"/>
                  </a:cubicBezTo>
                  <a:cubicBezTo>
                    <a:pt x="41602" y="749557"/>
                    <a:pt x="66767" y="877872"/>
                    <a:pt x="70641" y="1036143"/>
                  </a:cubicBezTo>
                  <a:cubicBezTo>
                    <a:pt x="74515" y="1194414"/>
                    <a:pt x="66972" y="1551923"/>
                    <a:pt x="128269" y="1881418"/>
                  </a:cubicBezTo>
                  <a:cubicBezTo>
                    <a:pt x="189566" y="2210913"/>
                    <a:pt x="133682" y="2215906"/>
                    <a:pt x="169166" y="2481291"/>
                  </a:cubicBezTo>
                  <a:cubicBezTo>
                    <a:pt x="204650" y="2746676"/>
                    <a:pt x="200786" y="2844502"/>
                    <a:pt x="210064" y="3081163"/>
                  </a:cubicBezTo>
                  <a:cubicBezTo>
                    <a:pt x="219342" y="3317824"/>
                    <a:pt x="286133" y="3748999"/>
                    <a:pt x="267692" y="3926438"/>
                  </a:cubicBezTo>
                  <a:cubicBezTo>
                    <a:pt x="249251" y="4103877"/>
                    <a:pt x="297318" y="4281014"/>
                    <a:pt x="303012" y="4444510"/>
                  </a:cubicBezTo>
                  <a:cubicBezTo>
                    <a:pt x="308706" y="4608006"/>
                    <a:pt x="296699" y="4971712"/>
                    <a:pt x="360640" y="5289785"/>
                  </a:cubicBezTo>
                  <a:cubicBezTo>
                    <a:pt x="424581" y="5607858"/>
                    <a:pt x="387913" y="5917676"/>
                    <a:pt x="418268" y="6135060"/>
                  </a:cubicBezTo>
                  <a:cubicBezTo>
                    <a:pt x="448624" y="6352444"/>
                    <a:pt x="455619" y="6677196"/>
                    <a:pt x="464743" y="6816733"/>
                  </a:cubicBezTo>
                  <a:cubicBezTo>
                    <a:pt x="473867" y="6956270"/>
                    <a:pt x="530126" y="7499820"/>
                    <a:pt x="557691" y="8180080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รูปแบบอิสระ: รูปร่าง 56">
              <a:extLst>
                <a:ext uri="{FF2B5EF4-FFF2-40B4-BE49-F238E27FC236}">
                  <a16:creationId xmlns:a16="http://schemas.microsoft.com/office/drawing/2014/main" id="{4B28056B-E6CF-BA5C-D2BB-DDA6A2D5877D}"/>
                </a:ext>
              </a:extLst>
            </p:cNvPr>
            <p:cNvSpPr/>
            <p:nvPr/>
          </p:nvSpPr>
          <p:spPr>
            <a:xfrm rot="5630991">
              <a:off x="3600824" y="6179853"/>
              <a:ext cx="557691" cy="8180080"/>
            </a:xfrm>
            <a:custGeom>
              <a:avLst/>
              <a:gdLst>
                <a:gd name="connsiteX0" fmla="*/ 0 w 557691"/>
                <a:gd name="connsiteY0" fmla="*/ 0 h 8180080"/>
                <a:gd name="connsiteX1" fmla="*/ 40897 w 557691"/>
                <a:gd name="connsiteY1" fmla="*/ 599873 h 8180080"/>
                <a:gd name="connsiteX2" fmla="*/ 70641 w 557691"/>
                <a:gd name="connsiteY2" fmla="*/ 1036143 h 8180080"/>
                <a:gd name="connsiteX3" fmla="*/ 128269 w 557691"/>
                <a:gd name="connsiteY3" fmla="*/ 1881418 h 8180080"/>
                <a:gd name="connsiteX4" fmla="*/ 169166 w 557691"/>
                <a:gd name="connsiteY4" fmla="*/ 2481291 h 8180080"/>
                <a:gd name="connsiteX5" fmla="*/ 210064 w 557691"/>
                <a:gd name="connsiteY5" fmla="*/ 3081163 h 8180080"/>
                <a:gd name="connsiteX6" fmla="*/ 267692 w 557691"/>
                <a:gd name="connsiteY6" fmla="*/ 3926438 h 8180080"/>
                <a:gd name="connsiteX7" fmla="*/ 303012 w 557691"/>
                <a:gd name="connsiteY7" fmla="*/ 4444510 h 8180080"/>
                <a:gd name="connsiteX8" fmla="*/ 360640 w 557691"/>
                <a:gd name="connsiteY8" fmla="*/ 5289785 h 8180080"/>
                <a:gd name="connsiteX9" fmla="*/ 418268 w 557691"/>
                <a:gd name="connsiteY9" fmla="*/ 6135060 h 8180080"/>
                <a:gd name="connsiteX10" fmla="*/ 464743 w 557691"/>
                <a:gd name="connsiteY10" fmla="*/ 6816733 h 8180080"/>
                <a:gd name="connsiteX11" fmla="*/ 557691 w 557691"/>
                <a:gd name="connsiteY11" fmla="*/ 8180080 h 8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91" h="8180080" extrusionOk="0">
                  <a:moveTo>
                    <a:pt x="0" y="0"/>
                  </a:moveTo>
                  <a:cubicBezTo>
                    <a:pt x="-14637" y="177384"/>
                    <a:pt x="40193" y="450189"/>
                    <a:pt x="40897" y="599873"/>
                  </a:cubicBezTo>
                  <a:cubicBezTo>
                    <a:pt x="41602" y="749557"/>
                    <a:pt x="66767" y="877872"/>
                    <a:pt x="70641" y="1036143"/>
                  </a:cubicBezTo>
                  <a:cubicBezTo>
                    <a:pt x="74515" y="1194414"/>
                    <a:pt x="66972" y="1551923"/>
                    <a:pt x="128269" y="1881418"/>
                  </a:cubicBezTo>
                  <a:cubicBezTo>
                    <a:pt x="189566" y="2210913"/>
                    <a:pt x="133682" y="2215906"/>
                    <a:pt x="169166" y="2481291"/>
                  </a:cubicBezTo>
                  <a:cubicBezTo>
                    <a:pt x="204650" y="2746676"/>
                    <a:pt x="200786" y="2844502"/>
                    <a:pt x="210064" y="3081163"/>
                  </a:cubicBezTo>
                  <a:cubicBezTo>
                    <a:pt x="219342" y="3317824"/>
                    <a:pt x="286133" y="3748999"/>
                    <a:pt x="267692" y="3926438"/>
                  </a:cubicBezTo>
                  <a:cubicBezTo>
                    <a:pt x="249251" y="4103877"/>
                    <a:pt x="297318" y="4281014"/>
                    <a:pt x="303012" y="4444510"/>
                  </a:cubicBezTo>
                  <a:cubicBezTo>
                    <a:pt x="308706" y="4608006"/>
                    <a:pt x="296699" y="4971712"/>
                    <a:pt x="360640" y="5289785"/>
                  </a:cubicBezTo>
                  <a:cubicBezTo>
                    <a:pt x="424581" y="5607858"/>
                    <a:pt x="387913" y="5917676"/>
                    <a:pt x="418268" y="6135060"/>
                  </a:cubicBezTo>
                  <a:cubicBezTo>
                    <a:pt x="448624" y="6352444"/>
                    <a:pt x="455619" y="6677196"/>
                    <a:pt x="464743" y="6816733"/>
                  </a:cubicBezTo>
                  <a:cubicBezTo>
                    <a:pt x="473867" y="6956270"/>
                    <a:pt x="530126" y="7499820"/>
                    <a:pt x="557691" y="8180080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9" name="Freeform 3">
            <a:extLst>
              <a:ext uri="{FF2B5EF4-FFF2-40B4-BE49-F238E27FC236}">
                <a16:creationId xmlns:a16="http://schemas.microsoft.com/office/drawing/2014/main" id="{A132A4FB-44A9-AC37-24ED-5C98F451FC9E}"/>
              </a:ext>
            </a:extLst>
          </p:cNvPr>
          <p:cNvSpPr/>
          <p:nvPr/>
        </p:nvSpPr>
        <p:spPr>
          <a:xfrm rot="2277782" flipH="1">
            <a:off x="2491139" y="9705186"/>
            <a:ext cx="1370446" cy="1045901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280A2452-6312-9213-95C4-81F86D42D7F6}"/>
              </a:ext>
            </a:extLst>
          </p:cNvPr>
          <p:cNvSpPr/>
          <p:nvPr/>
        </p:nvSpPr>
        <p:spPr>
          <a:xfrm>
            <a:off x="6505423" y="8758374"/>
            <a:ext cx="680400" cy="804528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7FA82237-2127-769F-DC22-AB31B7DFA713}"/>
              </a:ext>
            </a:extLst>
          </p:cNvPr>
          <p:cNvSpPr/>
          <p:nvPr/>
        </p:nvSpPr>
        <p:spPr>
          <a:xfrm>
            <a:off x="5171590" y="10123656"/>
            <a:ext cx="566027" cy="52438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D581F166-80BA-85F5-9AAF-1526FF2447A7}"/>
              </a:ext>
            </a:extLst>
          </p:cNvPr>
          <p:cNvSpPr/>
          <p:nvPr/>
        </p:nvSpPr>
        <p:spPr>
          <a:xfrm>
            <a:off x="3507944" y="8978513"/>
            <a:ext cx="567760" cy="560096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EB1371A-E68E-6CAD-D038-EA83726E7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5" y="2311187"/>
            <a:ext cx="6265169" cy="626516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29DFE08-0A8D-5F71-9570-01151CBAB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00" y="6119460"/>
            <a:ext cx="2316486" cy="309003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7671194-DBED-CB72-6410-AE3869C6EE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2" y="7655427"/>
            <a:ext cx="1891729" cy="2523435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7911C74-3F6D-B142-D73E-6732D0DAFC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70" y="4070052"/>
            <a:ext cx="4083050" cy="54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6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2167D64-4E93-342F-79C0-64AB87911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87471" y="1549433"/>
            <a:ext cx="10693868" cy="7594072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FBA5EF9F-30BD-A829-0146-BEE3F8603573}"/>
              </a:ext>
            </a:extLst>
          </p:cNvPr>
          <p:cNvSpPr txBox="1"/>
          <p:nvPr/>
        </p:nvSpPr>
        <p:spPr>
          <a:xfrm>
            <a:off x="958850" y="999294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Hiya" pitchFamily="2" charset="0"/>
                <a:cs typeface="ImHiya" pitchFamily="2" charset="0"/>
              </a:rPr>
              <a:t>แบบบันทึก</a:t>
            </a:r>
          </a:p>
          <a:p>
            <a:pPr algn="ctr"/>
            <a:r>
              <a:rPr lang="th-TH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Hiya" pitchFamily="2" charset="0"/>
                <a:cs typeface="ImHiya" pitchFamily="2" charset="0"/>
              </a:rPr>
              <a:t>การเยี่ยมบ้านนักเรียน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CCFC68EA-92AD-20C4-9E93-B9E891CE0CBE}"/>
              </a:ext>
            </a:extLst>
          </p:cNvPr>
          <p:cNvSpPr txBox="1"/>
          <p:nvPr/>
        </p:nvSpPr>
        <p:spPr>
          <a:xfrm>
            <a:off x="1030220" y="278728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ImHiya" pitchFamily="2" charset="0"/>
                <a:cs typeface="ImHiya" pitchFamily="2" charset="0"/>
              </a:rPr>
              <a:t>ปีการศึกษา 2566  </a:t>
            </a:r>
          </a:p>
        </p:txBody>
      </p:sp>
      <p:grpSp>
        <p:nvGrpSpPr>
          <p:cNvPr id="58" name="กลุ่ม 57">
            <a:extLst>
              <a:ext uri="{FF2B5EF4-FFF2-40B4-BE49-F238E27FC236}">
                <a16:creationId xmlns:a16="http://schemas.microsoft.com/office/drawing/2014/main" id="{8B70284E-1EFD-4637-5353-01FC364DDCB2}"/>
              </a:ext>
            </a:extLst>
          </p:cNvPr>
          <p:cNvGrpSpPr/>
          <p:nvPr/>
        </p:nvGrpSpPr>
        <p:grpSpPr>
          <a:xfrm>
            <a:off x="-240419" y="8602797"/>
            <a:ext cx="8210129" cy="2471528"/>
            <a:chOff x="-240419" y="8602797"/>
            <a:chExt cx="8210129" cy="2471528"/>
          </a:xfrm>
        </p:grpSpPr>
        <p:sp>
          <p:nvSpPr>
            <p:cNvPr id="48" name="รูปแบบอิสระ: รูปร่าง 47">
              <a:extLst>
                <a:ext uri="{FF2B5EF4-FFF2-40B4-BE49-F238E27FC236}">
                  <a16:creationId xmlns:a16="http://schemas.microsoft.com/office/drawing/2014/main" id="{4F4A737B-54DE-E07E-95D3-E0BEF0CFDCFB}"/>
                </a:ext>
              </a:extLst>
            </p:cNvPr>
            <p:cNvSpPr/>
            <p:nvPr/>
          </p:nvSpPr>
          <p:spPr>
            <a:xfrm>
              <a:off x="7373224" y="8602797"/>
              <a:ext cx="183276" cy="2297062"/>
            </a:xfrm>
            <a:custGeom>
              <a:avLst/>
              <a:gdLst>
                <a:gd name="connsiteX0" fmla="*/ 0 w 183276"/>
                <a:gd name="connsiteY0" fmla="*/ 0 h 2297062"/>
                <a:gd name="connsiteX1" fmla="*/ 43986 w 183276"/>
                <a:gd name="connsiteY1" fmla="*/ 551295 h 2297062"/>
                <a:gd name="connsiteX2" fmla="*/ 84307 w 183276"/>
                <a:gd name="connsiteY2" fmla="*/ 1056649 h 2297062"/>
                <a:gd name="connsiteX3" fmla="*/ 133791 w 183276"/>
                <a:gd name="connsiteY3" fmla="*/ 1676855 h 2297062"/>
                <a:gd name="connsiteX4" fmla="*/ 183276 w 183276"/>
                <a:gd name="connsiteY4" fmla="*/ 2297062 h 22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76" h="2297062" extrusionOk="0">
                  <a:moveTo>
                    <a:pt x="0" y="0"/>
                  </a:moveTo>
                  <a:cubicBezTo>
                    <a:pt x="20170" y="176738"/>
                    <a:pt x="24715" y="285693"/>
                    <a:pt x="43986" y="551295"/>
                  </a:cubicBezTo>
                  <a:cubicBezTo>
                    <a:pt x="63258" y="816897"/>
                    <a:pt x="83239" y="953423"/>
                    <a:pt x="84307" y="1056649"/>
                  </a:cubicBezTo>
                  <a:cubicBezTo>
                    <a:pt x="85375" y="1159875"/>
                    <a:pt x="100376" y="1519846"/>
                    <a:pt x="133791" y="1676855"/>
                  </a:cubicBezTo>
                  <a:cubicBezTo>
                    <a:pt x="167206" y="1833864"/>
                    <a:pt x="148995" y="2112079"/>
                    <a:pt x="183276" y="2297062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DF644ACF-5FA1-DBD4-4150-91766E0D4B83}"/>
                </a:ext>
              </a:extLst>
            </p:cNvPr>
            <p:cNvSpPr/>
            <p:nvPr/>
          </p:nvSpPr>
          <p:spPr>
            <a:xfrm>
              <a:off x="3968999" y="8821555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รูปแบบอิสระ: รูปร่าง 50">
              <a:extLst>
                <a:ext uri="{FF2B5EF4-FFF2-40B4-BE49-F238E27FC236}">
                  <a16:creationId xmlns:a16="http://schemas.microsoft.com/office/drawing/2014/main" id="{07B5A32C-1B3B-C263-6327-F56C1ED854E2}"/>
                </a:ext>
              </a:extLst>
            </p:cNvPr>
            <p:cNvSpPr/>
            <p:nvPr/>
          </p:nvSpPr>
          <p:spPr>
            <a:xfrm>
              <a:off x="5102509" y="8743036"/>
              <a:ext cx="123541" cy="2331289"/>
            </a:xfrm>
            <a:custGeom>
              <a:avLst/>
              <a:gdLst>
                <a:gd name="connsiteX0" fmla="*/ 0 w 123541"/>
                <a:gd name="connsiteY0" fmla="*/ 0 h 2331289"/>
                <a:gd name="connsiteX1" fmla="*/ 29650 w 123541"/>
                <a:gd name="connsiteY1" fmla="*/ 559509 h 2331289"/>
                <a:gd name="connsiteX2" fmla="*/ 56829 w 123541"/>
                <a:gd name="connsiteY2" fmla="*/ 1072393 h 2331289"/>
                <a:gd name="connsiteX3" fmla="*/ 90185 w 123541"/>
                <a:gd name="connsiteY3" fmla="*/ 1701841 h 2331289"/>
                <a:gd name="connsiteX4" fmla="*/ 123541 w 123541"/>
                <a:gd name="connsiteY4" fmla="*/ 2331289 h 23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41" h="2331289" extrusionOk="0">
                  <a:moveTo>
                    <a:pt x="0" y="0"/>
                  </a:moveTo>
                  <a:cubicBezTo>
                    <a:pt x="6108" y="134284"/>
                    <a:pt x="9027" y="431359"/>
                    <a:pt x="29650" y="559509"/>
                  </a:cubicBezTo>
                  <a:cubicBezTo>
                    <a:pt x="50273" y="687659"/>
                    <a:pt x="30786" y="933041"/>
                    <a:pt x="56829" y="1072393"/>
                  </a:cubicBezTo>
                  <a:cubicBezTo>
                    <a:pt x="82872" y="1211745"/>
                    <a:pt x="52647" y="1525528"/>
                    <a:pt x="90185" y="1701841"/>
                  </a:cubicBezTo>
                  <a:cubicBezTo>
                    <a:pt x="127723" y="1878154"/>
                    <a:pt x="102923" y="2049914"/>
                    <a:pt x="123541" y="2331289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รูปแบบอิสระ: รูปร่าง 51">
              <a:extLst>
                <a:ext uri="{FF2B5EF4-FFF2-40B4-BE49-F238E27FC236}">
                  <a16:creationId xmlns:a16="http://schemas.microsoft.com/office/drawing/2014/main" id="{A7909B56-F938-3D31-27ED-FF98E0246D0C}"/>
                </a:ext>
              </a:extLst>
            </p:cNvPr>
            <p:cNvSpPr/>
            <p:nvPr/>
          </p:nvSpPr>
          <p:spPr>
            <a:xfrm>
              <a:off x="2749799" y="8775700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รูปแบบอิสระ: รูปร่าง 52">
              <a:extLst>
                <a:ext uri="{FF2B5EF4-FFF2-40B4-BE49-F238E27FC236}">
                  <a16:creationId xmlns:a16="http://schemas.microsoft.com/office/drawing/2014/main" id="{A407803A-E1A4-BF87-3CC1-4E0750A2686C}"/>
                </a:ext>
              </a:extLst>
            </p:cNvPr>
            <p:cNvSpPr/>
            <p:nvPr/>
          </p:nvSpPr>
          <p:spPr>
            <a:xfrm>
              <a:off x="403851" y="8740139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รูปแบบอิสระ: รูปร่าง 53">
              <a:extLst>
                <a:ext uri="{FF2B5EF4-FFF2-40B4-BE49-F238E27FC236}">
                  <a16:creationId xmlns:a16="http://schemas.microsoft.com/office/drawing/2014/main" id="{8DC0A7C2-DC29-7E29-0DCF-37F373CFC4CE}"/>
                </a:ext>
              </a:extLst>
            </p:cNvPr>
            <p:cNvSpPr/>
            <p:nvPr/>
          </p:nvSpPr>
          <p:spPr>
            <a:xfrm>
              <a:off x="1530599" y="8740139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รูปแบบอิสระ: รูปร่าง 54">
              <a:extLst>
                <a:ext uri="{FF2B5EF4-FFF2-40B4-BE49-F238E27FC236}">
                  <a16:creationId xmlns:a16="http://schemas.microsoft.com/office/drawing/2014/main" id="{DF979116-1A11-86DD-F188-101E8ED118E6}"/>
                </a:ext>
              </a:extLst>
            </p:cNvPr>
            <p:cNvSpPr/>
            <p:nvPr/>
          </p:nvSpPr>
          <p:spPr>
            <a:xfrm>
              <a:off x="6178799" y="8800926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รูปแบบอิสระ: รูปร่าง 55">
              <a:extLst>
                <a:ext uri="{FF2B5EF4-FFF2-40B4-BE49-F238E27FC236}">
                  <a16:creationId xmlns:a16="http://schemas.microsoft.com/office/drawing/2014/main" id="{F85AC792-E751-DB8D-E365-E4B84A35EF8C}"/>
                </a:ext>
              </a:extLst>
            </p:cNvPr>
            <p:cNvSpPr/>
            <p:nvPr/>
          </p:nvSpPr>
          <p:spPr>
            <a:xfrm rot="5630991">
              <a:off x="3570775" y="5346551"/>
              <a:ext cx="557691" cy="8180080"/>
            </a:xfrm>
            <a:custGeom>
              <a:avLst/>
              <a:gdLst>
                <a:gd name="connsiteX0" fmla="*/ 0 w 557691"/>
                <a:gd name="connsiteY0" fmla="*/ 0 h 8180080"/>
                <a:gd name="connsiteX1" fmla="*/ 40897 w 557691"/>
                <a:gd name="connsiteY1" fmla="*/ 599873 h 8180080"/>
                <a:gd name="connsiteX2" fmla="*/ 70641 w 557691"/>
                <a:gd name="connsiteY2" fmla="*/ 1036143 h 8180080"/>
                <a:gd name="connsiteX3" fmla="*/ 128269 w 557691"/>
                <a:gd name="connsiteY3" fmla="*/ 1881418 h 8180080"/>
                <a:gd name="connsiteX4" fmla="*/ 169166 w 557691"/>
                <a:gd name="connsiteY4" fmla="*/ 2481291 h 8180080"/>
                <a:gd name="connsiteX5" fmla="*/ 210064 w 557691"/>
                <a:gd name="connsiteY5" fmla="*/ 3081163 h 8180080"/>
                <a:gd name="connsiteX6" fmla="*/ 267692 w 557691"/>
                <a:gd name="connsiteY6" fmla="*/ 3926438 h 8180080"/>
                <a:gd name="connsiteX7" fmla="*/ 303012 w 557691"/>
                <a:gd name="connsiteY7" fmla="*/ 4444510 h 8180080"/>
                <a:gd name="connsiteX8" fmla="*/ 360640 w 557691"/>
                <a:gd name="connsiteY8" fmla="*/ 5289785 h 8180080"/>
                <a:gd name="connsiteX9" fmla="*/ 418268 w 557691"/>
                <a:gd name="connsiteY9" fmla="*/ 6135060 h 8180080"/>
                <a:gd name="connsiteX10" fmla="*/ 464743 w 557691"/>
                <a:gd name="connsiteY10" fmla="*/ 6816733 h 8180080"/>
                <a:gd name="connsiteX11" fmla="*/ 557691 w 557691"/>
                <a:gd name="connsiteY11" fmla="*/ 8180080 h 8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91" h="8180080" extrusionOk="0">
                  <a:moveTo>
                    <a:pt x="0" y="0"/>
                  </a:moveTo>
                  <a:cubicBezTo>
                    <a:pt x="-14637" y="177384"/>
                    <a:pt x="40193" y="450189"/>
                    <a:pt x="40897" y="599873"/>
                  </a:cubicBezTo>
                  <a:cubicBezTo>
                    <a:pt x="41602" y="749557"/>
                    <a:pt x="66767" y="877872"/>
                    <a:pt x="70641" y="1036143"/>
                  </a:cubicBezTo>
                  <a:cubicBezTo>
                    <a:pt x="74515" y="1194414"/>
                    <a:pt x="66972" y="1551923"/>
                    <a:pt x="128269" y="1881418"/>
                  </a:cubicBezTo>
                  <a:cubicBezTo>
                    <a:pt x="189566" y="2210913"/>
                    <a:pt x="133682" y="2215906"/>
                    <a:pt x="169166" y="2481291"/>
                  </a:cubicBezTo>
                  <a:cubicBezTo>
                    <a:pt x="204650" y="2746676"/>
                    <a:pt x="200786" y="2844502"/>
                    <a:pt x="210064" y="3081163"/>
                  </a:cubicBezTo>
                  <a:cubicBezTo>
                    <a:pt x="219342" y="3317824"/>
                    <a:pt x="286133" y="3748999"/>
                    <a:pt x="267692" y="3926438"/>
                  </a:cubicBezTo>
                  <a:cubicBezTo>
                    <a:pt x="249251" y="4103877"/>
                    <a:pt x="297318" y="4281014"/>
                    <a:pt x="303012" y="4444510"/>
                  </a:cubicBezTo>
                  <a:cubicBezTo>
                    <a:pt x="308706" y="4608006"/>
                    <a:pt x="296699" y="4971712"/>
                    <a:pt x="360640" y="5289785"/>
                  </a:cubicBezTo>
                  <a:cubicBezTo>
                    <a:pt x="424581" y="5607858"/>
                    <a:pt x="387913" y="5917676"/>
                    <a:pt x="418268" y="6135060"/>
                  </a:cubicBezTo>
                  <a:cubicBezTo>
                    <a:pt x="448624" y="6352444"/>
                    <a:pt x="455619" y="6677196"/>
                    <a:pt x="464743" y="6816733"/>
                  </a:cubicBezTo>
                  <a:cubicBezTo>
                    <a:pt x="473867" y="6956270"/>
                    <a:pt x="530126" y="7499820"/>
                    <a:pt x="557691" y="8180080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รูปแบบอิสระ: รูปร่าง 56">
              <a:extLst>
                <a:ext uri="{FF2B5EF4-FFF2-40B4-BE49-F238E27FC236}">
                  <a16:creationId xmlns:a16="http://schemas.microsoft.com/office/drawing/2014/main" id="{4B28056B-E6CF-BA5C-D2BB-DDA6A2D5877D}"/>
                </a:ext>
              </a:extLst>
            </p:cNvPr>
            <p:cNvSpPr/>
            <p:nvPr/>
          </p:nvSpPr>
          <p:spPr>
            <a:xfrm rot="5630991">
              <a:off x="3600824" y="6179853"/>
              <a:ext cx="557691" cy="8180080"/>
            </a:xfrm>
            <a:custGeom>
              <a:avLst/>
              <a:gdLst>
                <a:gd name="connsiteX0" fmla="*/ 0 w 557691"/>
                <a:gd name="connsiteY0" fmla="*/ 0 h 8180080"/>
                <a:gd name="connsiteX1" fmla="*/ 40897 w 557691"/>
                <a:gd name="connsiteY1" fmla="*/ 599873 h 8180080"/>
                <a:gd name="connsiteX2" fmla="*/ 70641 w 557691"/>
                <a:gd name="connsiteY2" fmla="*/ 1036143 h 8180080"/>
                <a:gd name="connsiteX3" fmla="*/ 128269 w 557691"/>
                <a:gd name="connsiteY3" fmla="*/ 1881418 h 8180080"/>
                <a:gd name="connsiteX4" fmla="*/ 169166 w 557691"/>
                <a:gd name="connsiteY4" fmla="*/ 2481291 h 8180080"/>
                <a:gd name="connsiteX5" fmla="*/ 210064 w 557691"/>
                <a:gd name="connsiteY5" fmla="*/ 3081163 h 8180080"/>
                <a:gd name="connsiteX6" fmla="*/ 267692 w 557691"/>
                <a:gd name="connsiteY6" fmla="*/ 3926438 h 8180080"/>
                <a:gd name="connsiteX7" fmla="*/ 303012 w 557691"/>
                <a:gd name="connsiteY7" fmla="*/ 4444510 h 8180080"/>
                <a:gd name="connsiteX8" fmla="*/ 360640 w 557691"/>
                <a:gd name="connsiteY8" fmla="*/ 5289785 h 8180080"/>
                <a:gd name="connsiteX9" fmla="*/ 418268 w 557691"/>
                <a:gd name="connsiteY9" fmla="*/ 6135060 h 8180080"/>
                <a:gd name="connsiteX10" fmla="*/ 464743 w 557691"/>
                <a:gd name="connsiteY10" fmla="*/ 6816733 h 8180080"/>
                <a:gd name="connsiteX11" fmla="*/ 557691 w 557691"/>
                <a:gd name="connsiteY11" fmla="*/ 8180080 h 8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91" h="8180080" extrusionOk="0">
                  <a:moveTo>
                    <a:pt x="0" y="0"/>
                  </a:moveTo>
                  <a:cubicBezTo>
                    <a:pt x="-14637" y="177384"/>
                    <a:pt x="40193" y="450189"/>
                    <a:pt x="40897" y="599873"/>
                  </a:cubicBezTo>
                  <a:cubicBezTo>
                    <a:pt x="41602" y="749557"/>
                    <a:pt x="66767" y="877872"/>
                    <a:pt x="70641" y="1036143"/>
                  </a:cubicBezTo>
                  <a:cubicBezTo>
                    <a:pt x="74515" y="1194414"/>
                    <a:pt x="66972" y="1551923"/>
                    <a:pt x="128269" y="1881418"/>
                  </a:cubicBezTo>
                  <a:cubicBezTo>
                    <a:pt x="189566" y="2210913"/>
                    <a:pt x="133682" y="2215906"/>
                    <a:pt x="169166" y="2481291"/>
                  </a:cubicBezTo>
                  <a:cubicBezTo>
                    <a:pt x="204650" y="2746676"/>
                    <a:pt x="200786" y="2844502"/>
                    <a:pt x="210064" y="3081163"/>
                  </a:cubicBezTo>
                  <a:cubicBezTo>
                    <a:pt x="219342" y="3317824"/>
                    <a:pt x="286133" y="3748999"/>
                    <a:pt x="267692" y="3926438"/>
                  </a:cubicBezTo>
                  <a:cubicBezTo>
                    <a:pt x="249251" y="4103877"/>
                    <a:pt x="297318" y="4281014"/>
                    <a:pt x="303012" y="4444510"/>
                  </a:cubicBezTo>
                  <a:cubicBezTo>
                    <a:pt x="308706" y="4608006"/>
                    <a:pt x="296699" y="4971712"/>
                    <a:pt x="360640" y="5289785"/>
                  </a:cubicBezTo>
                  <a:cubicBezTo>
                    <a:pt x="424581" y="5607858"/>
                    <a:pt x="387913" y="5917676"/>
                    <a:pt x="418268" y="6135060"/>
                  </a:cubicBezTo>
                  <a:cubicBezTo>
                    <a:pt x="448624" y="6352444"/>
                    <a:pt x="455619" y="6677196"/>
                    <a:pt x="464743" y="6816733"/>
                  </a:cubicBezTo>
                  <a:cubicBezTo>
                    <a:pt x="473867" y="6956270"/>
                    <a:pt x="530126" y="7499820"/>
                    <a:pt x="557691" y="8180080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9" name="Freeform 3">
            <a:extLst>
              <a:ext uri="{FF2B5EF4-FFF2-40B4-BE49-F238E27FC236}">
                <a16:creationId xmlns:a16="http://schemas.microsoft.com/office/drawing/2014/main" id="{A132A4FB-44A9-AC37-24ED-5C98F451FC9E}"/>
              </a:ext>
            </a:extLst>
          </p:cNvPr>
          <p:cNvSpPr/>
          <p:nvPr/>
        </p:nvSpPr>
        <p:spPr>
          <a:xfrm rot="2277782" flipH="1">
            <a:off x="2491139" y="9705186"/>
            <a:ext cx="1370446" cy="1045901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280A2452-6312-9213-95C4-81F86D42D7F6}"/>
              </a:ext>
            </a:extLst>
          </p:cNvPr>
          <p:cNvSpPr/>
          <p:nvPr/>
        </p:nvSpPr>
        <p:spPr>
          <a:xfrm>
            <a:off x="6505423" y="8758374"/>
            <a:ext cx="680400" cy="804528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7FA82237-2127-769F-DC22-AB31B7DFA713}"/>
              </a:ext>
            </a:extLst>
          </p:cNvPr>
          <p:cNvSpPr/>
          <p:nvPr/>
        </p:nvSpPr>
        <p:spPr>
          <a:xfrm>
            <a:off x="5171590" y="10123656"/>
            <a:ext cx="566027" cy="52438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D581F166-80BA-85F5-9AAF-1526FF2447A7}"/>
              </a:ext>
            </a:extLst>
          </p:cNvPr>
          <p:cNvSpPr/>
          <p:nvPr/>
        </p:nvSpPr>
        <p:spPr>
          <a:xfrm>
            <a:off x="3507944" y="8978513"/>
            <a:ext cx="567760" cy="560096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sp>
        <p:nvSpPr>
          <p:cNvPr id="86" name="กล่องข้อความ 85">
            <a:extLst>
              <a:ext uri="{FF2B5EF4-FFF2-40B4-BE49-F238E27FC236}">
                <a16:creationId xmlns:a16="http://schemas.microsoft.com/office/drawing/2014/main" id="{1F10977C-FDFB-0D8E-D32C-7E6E59565A4F}"/>
              </a:ext>
            </a:extLst>
          </p:cNvPr>
          <p:cNvSpPr txBox="1"/>
          <p:nvPr/>
        </p:nvSpPr>
        <p:spPr>
          <a:xfrm>
            <a:off x="1060269" y="857135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ImHiya" pitchFamily="2" charset="0"/>
                <a:cs typeface="ImHiya" pitchFamily="2" charset="0"/>
              </a:rPr>
              <a:t>ครูประจำชั้น</a:t>
            </a:r>
          </a:p>
        </p:txBody>
      </p:sp>
      <p:sp>
        <p:nvSpPr>
          <p:cNvPr id="88" name="กล่องข้อความ 87">
            <a:extLst>
              <a:ext uri="{FF2B5EF4-FFF2-40B4-BE49-F238E27FC236}">
                <a16:creationId xmlns:a16="http://schemas.microsoft.com/office/drawing/2014/main" id="{5F22FB73-2545-61A9-0C99-60A9B504FE53}"/>
              </a:ext>
            </a:extLst>
          </p:cNvPr>
          <p:cNvSpPr txBox="1"/>
          <p:nvPr/>
        </p:nvSpPr>
        <p:spPr>
          <a:xfrm>
            <a:off x="900032" y="916063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ImHiya" pitchFamily="2" charset="0"/>
                <a:cs typeface="ImHiya" pitchFamily="2" charset="0"/>
              </a:rPr>
              <a:t>สื่อการสอนครูบา</a:t>
            </a:r>
            <a:r>
              <a:rPr lang="th-TH" sz="2800" dirty="0" err="1">
                <a:latin typeface="ImHiya" pitchFamily="2" charset="0"/>
                <a:cs typeface="ImHiya" pitchFamily="2" charset="0"/>
              </a:rPr>
              <a:t>ส</a:t>
            </a:r>
            <a:endParaRPr lang="th-TH" sz="2800" dirty="0">
              <a:latin typeface="ImHiya" pitchFamily="2" charset="0"/>
              <a:cs typeface="ImHiya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EB1371A-E68E-6CAD-D038-EA83726E7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1" y="2548806"/>
            <a:ext cx="6265169" cy="6265169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2B6AEE8-47C7-E662-EB72-EB62E874C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98" y="5136211"/>
            <a:ext cx="3337155" cy="445153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9A26B06-CA32-7E22-98CD-632BF9F7C4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92" y="3957580"/>
            <a:ext cx="4194331" cy="55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9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2167D64-4E93-342F-79C0-64AB87911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87471" y="1549433"/>
            <a:ext cx="10693868" cy="7594072"/>
          </a:xfrm>
          <a:prstGeom prst="rect">
            <a:avLst/>
          </a:prstGeom>
        </p:spPr>
      </p:pic>
      <p:grpSp>
        <p:nvGrpSpPr>
          <p:cNvPr id="58" name="กลุ่ม 57">
            <a:extLst>
              <a:ext uri="{FF2B5EF4-FFF2-40B4-BE49-F238E27FC236}">
                <a16:creationId xmlns:a16="http://schemas.microsoft.com/office/drawing/2014/main" id="{8B70284E-1EFD-4637-5353-01FC364DDCB2}"/>
              </a:ext>
            </a:extLst>
          </p:cNvPr>
          <p:cNvGrpSpPr/>
          <p:nvPr/>
        </p:nvGrpSpPr>
        <p:grpSpPr>
          <a:xfrm>
            <a:off x="-240419" y="8602797"/>
            <a:ext cx="8210129" cy="2471528"/>
            <a:chOff x="-240419" y="8602797"/>
            <a:chExt cx="8210129" cy="2471528"/>
          </a:xfrm>
        </p:grpSpPr>
        <p:sp>
          <p:nvSpPr>
            <p:cNvPr id="48" name="รูปแบบอิสระ: รูปร่าง 47">
              <a:extLst>
                <a:ext uri="{FF2B5EF4-FFF2-40B4-BE49-F238E27FC236}">
                  <a16:creationId xmlns:a16="http://schemas.microsoft.com/office/drawing/2014/main" id="{4F4A737B-54DE-E07E-95D3-E0BEF0CFDCFB}"/>
                </a:ext>
              </a:extLst>
            </p:cNvPr>
            <p:cNvSpPr/>
            <p:nvPr/>
          </p:nvSpPr>
          <p:spPr>
            <a:xfrm>
              <a:off x="7373224" y="8602797"/>
              <a:ext cx="183276" cy="2297062"/>
            </a:xfrm>
            <a:custGeom>
              <a:avLst/>
              <a:gdLst>
                <a:gd name="connsiteX0" fmla="*/ 0 w 183276"/>
                <a:gd name="connsiteY0" fmla="*/ 0 h 2297062"/>
                <a:gd name="connsiteX1" fmla="*/ 43986 w 183276"/>
                <a:gd name="connsiteY1" fmla="*/ 551295 h 2297062"/>
                <a:gd name="connsiteX2" fmla="*/ 84307 w 183276"/>
                <a:gd name="connsiteY2" fmla="*/ 1056649 h 2297062"/>
                <a:gd name="connsiteX3" fmla="*/ 133791 w 183276"/>
                <a:gd name="connsiteY3" fmla="*/ 1676855 h 2297062"/>
                <a:gd name="connsiteX4" fmla="*/ 183276 w 183276"/>
                <a:gd name="connsiteY4" fmla="*/ 2297062 h 22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76" h="2297062" extrusionOk="0">
                  <a:moveTo>
                    <a:pt x="0" y="0"/>
                  </a:moveTo>
                  <a:cubicBezTo>
                    <a:pt x="20170" y="176738"/>
                    <a:pt x="24715" y="285693"/>
                    <a:pt x="43986" y="551295"/>
                  </a:cubicBezTo>
                  <a:cubicBezTo>
                    <a:pt x="63258" y="816897"/>
                    <a:pt x="83239" y="953423"/>
                    <a:pt x="84307" y="1056649"/>
                  </a:cubicBezTo>
                  <a:cubicBezTo>
                    <a:pt x="85375" y="1159875"/>
                    <a:pt x="100376" y="1519846"/>
                    <a:pt x="133791" y="1676855"/>
                  </a:cubicBezTo>
                  <a:cubicBezTo>
                    <a:pt x="167206" y="1833864"/>
                    <a:pt x="148995" y="2112079"/>
                    <a:pt x="183276" y="2297062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DF644ACF-5FA1-DBD4-4150-91766E0D4B83}"/>
                </a:ext>
              </a:extLst>
            </p:cNvPr>
            <p:cNvSpPr/>
            <p:nvPr/>
          </p:nvSpPr>
          <p:spPr>
            <a:xfrm>
              <a:off x="3968999" y="8821555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รูปแบบอิสระ: รูปร่าง 50">
              <a:extLst>
                <a:ext uri="{FF2B5EF4-FFF2-40B4-BE49-F238E27FC236}">
                  <a16:creationId xmlns:a16="http://schemas.microsoft.com/office/drawing/2014/main" id="{07B5A32C-1B3B-C263-6327-F56C1ED854E2}"/>
                </a:ext>
              </a:extLst>
            </p:cNvPr>
            <p:cNvSpPr/>
            <p:nvPr/>
          </p:nvSpPr>
          <p:spPr>
            <a:xfrm>
              <a:off x="5102509" y="8743036"/>
              <a:ext cx="123541" cy="2331289"/>
            </a:xfrm>
            <a:custGeom>
              <a:avLst/>
              <a:gdLst>
                <a:gd name="connsiteX0" fmla="*/ 0 w 123541"/>
                <a:gd name="connsiteY0" fmla="*/ 0 h 2331289"/>
                <a:gd name="connsiteX1" fmla="*/ 29650 w 123541"/>
                <a:gd name="connsiteY1" fmla="*/ 559509 h 2331289"/>
                <a:gd name="connsiteX2" fmla="*/ 56829 w 123541"/>
                <a:gd name="connsiteY2" fmla="*/ 1072393 h 2331289"/>
                <a:gd name="connsiteX3" fmla="*/ 90185 w 123541"/>
                <a:gd name="connsiteY3" fmla="*/ 1701841 h 2331289"/>
                <a:gd name="connsiteX4" fmla="*/ 123541 w 123541"/>
                <a:gd name="connsiteY4" fmla="*/ 2331289 h 23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41" h="2331289" extrusionOk="0">
                  <a:moveTo>
                    <a:pt x="0" y="0"/>
                  </a:moveTo>
                  <a:cubicBezTo>
                    <a:pt x="6108" y="134284"/>
                    <a:pt x="9027" y="431359"/>
                    <a:pt x="29650" y="559509"/>
                  </a:cubicBezTo>
                  <a:cubicBezTo>
                    <a:pt x="50273" y="687659"/>
                    <a:pt x="30786" y="933041"/>
                    <a:pt x="56829" y="1072393"/>
                  </a:cubicBezTo>
                  <a:cubicBezTo>
                    <a:pt x="82872" y="1211745"/>
                    <a:pt x="52647" y="1525528"/>
                    <a:pt x="90185" y="1701841"/>
                  </a:cubicBezTo>
                  <a:cubicBezTo>
                    <a:pt x="127723" y="1878154"/>
                    <a:pt x="102923" y="2049914"/>
                    <a:pt x="123541" y="2331289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รูปแบบอิสระ: รูปร่าง 51">
              <a:extLst>
                <a:ext uri="{FF2B5EF4-FFF2-40B4-BE49-F238E27FC236}">
                  <a16:creationId xmlns:a16="http://schemas.microsoft.com/office/drawing/2014/main" id="{A7909B56-F938-3D31-27ED-FF98E0246D0C}"/>
                </a:ext>
              </a:extLst>
            </p:cNvPr>
            <p:cNvSpPr/>
            <p:nvPr/>
          </p:nvSpPr>
          <p:spPr>
            <a:xfrm>
              <a:off x="2749799" y="8775700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รูปแบบอิสระ: รูปร่าง 52">
              <a:extLst>
                <a:ext uri="{FF2B5EF4-FFF2-40B4-BE49-F238E27FC236}">
                  <a16:creationId xmlns:a16="http://schemas.microsoft.com/office/drawing/2014/main" id="{A407803A-E1A4-BF87-3CC1-4E0750A2686C}"/>
                </a:ext>
              </a:extLst>
            </p:cNvPr>
            <p:cNvSpPr/>
            <p:nvPr/>
          </p:nvSpPr>
          <p:spPr>
            <a:xfrm>
              <a:off x="403851" y="8740139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รูปแบบอิสระ: รูปร่าง 53">
              <a:extLst>
                <a:ext uri="{FF2B5EF4-FFF2-40B4-BE49-F238E27FC236}">
                  <a16:creationId xmlns:a16="http://schemas.microsoft.com/office/drawing/2014/main" id="{8DC0A7C2-DC29-7E29-0DCF-37F373CFC4CE}"/>
                </a:ext>
              </a:extLst>
            </p:cNvPr>
            <p:cNvSpPr/>
            <p:nvPr/>
          </p:nvSpPr>
          <p:spPr>
            <a:xfrm>
              <a:off x="1530599" y="8740139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รูปแบบอิสระ: รูปร่าง 54">
              <a:extLst>
                <a:ext uri="{FF2B5EF4-FFF2-40B4-BE49-F238E27FC236}">
                  <a16:creationId xmlns:a16="http://schemas.microsoft.com/office/drawing/2014/main" id="{DF979116-1A11-86DD-F188-101E8ED118E6}"/>
                </a:ext>
              </a:extLst>
            </p:cNvPr>
            <p:cNvSpPr/>
            <p:nvPr/>
          </p:nvSpPr>
          <p:spPr>
            <a:xfrm>
              <a:off x="6178799" y="8800926"/>
              <a:ext cx="114051" cy="2186335"/>
            </a:xfrm>
            <a:custGeom>
              <a:avLst/>
              <a:gdLst>
                <a:gd name="connsiteX0" fmla="*/ 0 w 114051"/>
                <a:gd name="connsiteY0" fmla="*/ 0 h 2186335"/>
                <a:gd name="connsiteX1" fmla="*/ 27372 w 114051"/>
                <a:gd name="connsiteY1" fmla="*/ 524720 h 2186335"/>
                <a:gd name="connsiteX2" fmla="*/ 52463 w 114051"/>
                <a:gd name="connsiteY2" fmla="*/ 1005714 h 2186335"/>
                <a:gd name="connsiteX3" fmla="*/ 83257 w 114051"/>
                <a:gd name="connsiteY3" fmla="*/ 1596025 h 2186335"/>
                <a:gd name="connsiteX4" fmla="*/ 114051 w 114051"/>
                <a:gd name="connsiteY4" fmla="*/ 2186335 h 21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1" h="2186335" extrusionOk="0">
                  <a:moveTo>
                    <a:pt x="0" y="0"/>
                  </a:moveTo>
                  <a:cubicBezTo>
                    <a:pt x="161" y="204371"/>
                    <a:pt x="9425" y="368549"/>
                    <a:pt x="27372" y="524720"/>
                  </a:cubicBezTo>
                  <a:cubicBezTo>
                    <a:pt x="45319" y="680891"/>
                    <a:pt x="22202" y="767652"/>
                    <a:pt x="52463" y="1005714"/>
                  </a:cubicBezTo>
                  <a:cubicBezTo>
                    <a:pt x="82725" y="1243776"/>
                    <a:pt x="87099" y="1436246"/>
                    <a:pt x="83257" y="1596025"/>
                  </a:cubicBezTo>
                  <a:cubicBezTo>
                    <a:pt x="79415" y="1755804"/>
                    <a:pt x="86674" y="2049852"/>
                    <a:pt x="114051" y="2186335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รูปแบบอิสระ: รูปร่าง 55">
              <a:extLst>
                <a:ext uri="{FF2B5EF4-FFF2-40B4-BE49-F238E27FC236}">
                  <a16:creationId xmlns:a16="http://schemas.microsoft.com/office/drawing/2014/main" id="{F85AC792-E751-DB8D-E365-E4B84A35EF8C}"/>
                </a:ext>
              </a:extLst>
            </p:cNvPr>
            <p:cNvSpPr/>
            <p:nvPr/>
          </p:nvSpPr>
          <p:spPr>
            <a:xfrm rot="5630991">
              <a:off x="3570775" y="5346551"/>
              <a:ext cx="557691" cy="8180080"/>
            </a:xfrm>
            <a:custGeom>
              <a:avLst/>
              <a:gdLst>
                <a:gd name="connsiteX0" fmla="*/ 0 w 557691"/>
                <a:gd name="connsiteY0" fmla="*/ 0 h 8180080"/>
                <a:gd name="connsiteX1" fmla="*/ 40897 w 557691"/>
                <a:gd name="connsiteY1" fmla="*/ 599873 h 8180080"/>
                <a:gd name="connsiteX2" fmla="*/ 70641 w 557691"/>
                <a:gd name="connsiteY2" fmla="*/ 1036143 h 8180080"/>
                <a:gd name="connsiteX3" fmla="*/ 128269 w 557691"/>
                <a:gd name="connsiteY3" fmla="*/ 1881418 h 8180080"/>
                <a:gd name="connsiteX4" fmla="*/ 169166 w 557691"/>
                <a:gd name="connsiteY4" fmla="*/ 2481291 h 8180080"/>
                <a:gd name="connsiteX5" fmla="*/ 210064 w 557691"/>
                <a:gd name="connsiteY5" fmla="*/ 3081163 h 8180080"/>
                <a:gd name="connsiteX6" fmla="*/ 267692 w 557691"/>
                <a:gd name="connsiteY6" fmla="*/ 3926438 h 8180080"/>
                <a:gd name="connsiteX7" fmla="*/ 303012 w 557691"/>
                <a:gd name="connsiteY7" fmla="*/ 4444510 h 8180080"/>
                <a:gd name="connsiteX8" fmla="*/ 360640 w 557691"/>
                <a:gd name="connsiteY8" fmla="*/ 5289785 h 8180080"/>
                <a:gd name="connsiteX9" fmla="*/ 418268 w 557691"/>
                <a:gd name="connsiteY9" fmla="*/ 6135060 h 8180080"/>
                <a:gd name="connsiteX10" fmla="*/ 464743 w 557691"/>
                <a:gd name="connsiteY10" fmla="*/ 6816733 h 8180080"/>
                <a:gd name="connsiteX11" fmla="*/ 557691 w 557691"/>
                <a:gd name="connsiteY11" fmla="*/ 8180080 h 8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91" h="8180080" extrusionOk="0">
                  <a:moveTo>
                    <a:pt x="0" y="0"/>
                  </a:moveTo>
                  <a:cubicBezTo>
                    <a:pt x="-14637" y="177384"/>
                    <a:pt x="40193" y="450189"/>
                    <a:pt x="40897" y="599873"/>
                  </a:cubicBezTo>
                  <a:cubicBezTo>
                    <a:pt x="41602" y="749557"/>
                    <a:pt x="66767" y="877872"/>
                    <a:pt x="70641" y="1036143"/>
                  </a:cubicBezTo>
                  <a:cubicBezTo>
                    <a:pt x="74515" y="1194414"/>
                    <a:pt x="66972" y="1551923"/>
                    <a:pt x="128269" y="1881418"/>
                  </a:cubicBezTo>
                  <a:cubicBezTo>
                    <a:pt x="189566" y="2210913"/>
                    <a:pt x="133682" y="2215906"/>
                    <a:pt x="169166" y="2481291"/>
                  </a:cubicBezTo>
                  <a:cubicBezTo>
                    <a:pt x="204650" y="2746676"/>
                    <a:pt x="200786" y="2844502"/>
                    <a:pt x="210064" y="3081163"/>
                  </a:cubicBezTo>
                  <a:cubicBezTo>
                    <a:pt x="219342" y="3317824"/>
                    <a:pt x="286133" y="3748999"/>
                    <a:pt x="267692" y="3926438"/>
                  </a:cubicBezTo>
                  <a:cubicBezTo>
                    <a:pt x="249251" y="4103877"/>
                    <a:pt x="297318" y="4281014"/>
                    <a:pt x="303012" y="4444510"/>
                  </a:cubicBezTo>
                  <a:cubicBezTo>
                    <a:pt x="308706" y="4608006"/>
                    <a:pt x="296699" y="4971712"/>
                    <a:pt x="360640" y="5289785"/>
                  </a:cubicBezTo>
                  <a:cubicBezTo>
                    <a:pt x="424581" y="5607858"/>
                    <a:pt x="387913" y="5917676"/>
                    <a:pt x="418268" y="6135060"/>
                  </a:cubicBezTo>
                  <a:cubicBezTo>
                    <a:pt x="448624" y="6352444"/>
                    <a:pt x="455619" y="6677196"/>
                    <a:pt x="464743" y="6816733"/>
                  </a:cubicBezTo>
                  <a:cubicBezTo>
                    <a:pt x="473867" y="6956270"/>
                    <a:pt x="530126" y="7499820"/>
                    <a:pt x="557691" y="8180080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รูปแบบอิสระ: รูปร่าง 56">
              <a:extLst>
                <a:ext uri="{FF2B5EF4-FFF2-40B4-BE49-F238E27FC236}">
                  <a16:creationId xmlns:a16="http://schemas.microsoft.com/office/drawing/2014/main" id="{4B28056B-E6CF-BA5C-D2BB-DDA6A2D5877D}"/>
                </a:ext>
              </a:extLst>
            </p:cNvPr>
            <p:cNvSpPr/>
            <p:nvPr/>
          </p:nvSpPr>
          <p:spPr>
            <a:xfrm rot="5630991">
              <a:off x="3600824" y="6179853"/>
              <a:ext cx="557691" cy="8180080"/>
            </a:xfrm>
            <a:custGeom>
              <a:avLst/>
              <a:gdLst>
                <a:gd name="connsiteX0" fmla="*/ 0 w 557691"/>
                <a:gd name="connsiteY0" fmla="*/ 0 h 8180080"/>
                <a:gd name="connsiteX1" fmla="*/ 40897 w 557691"/>
                <a:gd name="connsiteY1" fmla="*/ 599873 h 8180080"/>
                <a:gd name="connsiteX2" fmla="*/ 70641 w 557691"/>
                <a:gd name="connsiteY2" fmla="*/ 1036143 h 8180080"/>
                <a:gd name="connsiteX3" fmla="*/ 128269 w 557691"/>
                <a:gd name="connsiteY3" fmla="*/ 1881418 h 8180080"/>
                <a:gd name="connsiteX4" fmla="*/ 169166 w 557691"/>
                <a:gd name="connsiteY4" fmla="*/ 2481291 h 8180080"/>
                <a:gd name="connsiteX5" fmla="*/ 210064 w 557691"/>
                <a:gd name="connsiteY5" fmla="*/ 3081163 h 8180080"/>
                <a:gd name="connsiteX6" fmla="*/ 267692 w 557691"/>
                <a:gd name="connsiteY6" fmla="*/ 3926438 h 8180080"/>
                <a:gd name="connsiteX7" fmla="*/ 303012 w 557691"/>
                <a:gd name="connsiteY7" fmla="*/ 4444510 h 8180080"/>
                <a:gd name="connsiteX8" fmla="*/ 360640 w 557691"/>
                <a:gd name="connsiteY8" fmla="*/ 5289785 h 8180080"/>
                <a:gd name="connsiteX9" fmla="*/ 418268 w 557691"/>
                <a:gd name="connsiteY9" fmla="*/ 6135060 h 8180080"/>
                <a:gd name="connsiteX10" fmla="*/ 464743 w 557691"/>
                <a:gd name="connsiteY10" fmla="*/ 6816733 h 8180080"/>
                <a:gd name="connsiteX11" fmla="*/ 557691 w 557691"/>
                <a:gd name="connsiteY11" fmla="*/ 8180080 h 8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91" h="8180080" extrusionOk="0">
                  <a:moveTo>
                    <a:pt x="0" y="0"/>
                  </a:moveTo>
                  <a:cubicBezTo>
                    <a:pt x="-14637" y="177384"/>
                    <a:pt x="40193" y="450189"/>
                    <a:pt x="40897" y="599873"/>
                  </a:cubicBezTo>
                  <a:cubicBezTo>
                    <a:pt x="41602" y="749557"/>
                    <a:pt x="66767" y="877872"/>
                    <a:pt x="70641" y="1036143"/>
                  </a:cubicBezTo>
                  <a:cubicBezTo>
                    <a:pt x="74515" y="1194414"/>
                    <a:pt x="66972" y="1551923"/>
                    <a:pt x="128269" y="1881418"/>
                  </a:cubicBezTo>
                  <a:cubicBezTo>
                    <a:pt x="189566" y="2210913"/>
                    <a:pt x="133682" y="2215906"/>
                    <a:pt x="169166" y="2481291"/>
                  </a:cubicBezTo>
                  <a:cubicBezTo>
                    <a:pt x="204650" y="2746676"/>
                    <a:pt x="200786" y="2844502"/>
                    <a:pt x="210064" y="3081163"/>
                  </a:cubicBezTo>
                  <a:cubicBezTo>
                    <a:pt x="219342" y="3317824"/>
                    <a:pt x="286133" y="3748999"/>
                    <a:pt x="267692" y="3926438"/>
                  </a:cubicBezTo>
                  <a:cubicBezTo>
                    <a:pt x="249251" y="4103877"/>
                    <a:pt x="297318" y="4281014"/>
                    <a:pt x="303012" y="4444510"/>
                  </a:cubicBezTo>
                  <a:cubicBezTo>
                    <a:pt x="308706" y="4608006"/>
                    <a:pt x="296699" y="4971712"/>
                    <a:pt x="360640" y="5289785"/>
                  </a:cubicBezTo>
                  <a:cubicBezTo>
                    <a:pt x="424581" y="5607858"/>
                    <a:pt x="387913" y="5917676"/>
                    <a:pt x="418268" y="6135060"/>
                  </a:cubicBezTo>
                  <a:cubicBezTo>
                    <a:pt x="448624" y="6352444"/>
                    <a:pt x="455619" y="6677196"/>
                    <a:pt x="464743" y="6816733"/>
                  </a:cubicBezTo>
                  <a:cubicBezTo>
                    <a:pt x="473867" y="6956270"/>
                    <a:pt x="530126" y="7499820"/>
                    <a:pt x="557691" y="8180080"/>
                  </a:cubicBezTo>
                </a:path>
              </a:pathLst>
            </a:custGeom>
            <a:noFill/>
            <a:ln w="165100">
              <a:solidFill>
                <a:schemeClr val="bg1">
                  <a:alpha val="12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5720"/>
                        <a:gd name="connsiteY0" fmla="*/ 0 h 1965960"/>
                        <a:gd name="connsiteX1" fmla="*/ 45720 w 45720"/>
                        <a:gd name="connsiteY1" fmla="*/ 1965960 h 1965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720" h="1965960">
                          <a:moveTo>
                            <a:pt x="0" y="0"/>
                          </a:moveTo>
                          <a:lnTo>
                            <a:pt x="45720" y="19659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9" name="Freeform 3">
            <a:extLst>
              <a:ext uri="{FF2B5EF4-FFF2-40B4-BE49-F238E27FC236}">
                <a16:creationId xmlns:a16="http://schemas.microsoft.com/office/drawing/2014/main" id="{A132A4FB-44A9-AC37-24ED-5C98F451FC9E}"/>
              </a:ext>
            </a:extLst>
          </p:cNvPr>
          <p:cNvSpPr/>
          <p:nvPr/>
        </p:nvSpPr>
        <p:spPr>
          <a:xfrm rot="2277782" flipH="1">
            <a:off x="2491139" y="9705186"/>
            <a:ext cx="1370446" cy="1045901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280A2452-6312-9213-95C4-81F86D42D7F6}"/>
              </a:ext>
            </a:extLst>
          </p:cNvPr>
          <p:cNvSpPr/>
          <p:nvPr/>
        </p:nvSpPr>
        <p:spPr>
          <a:xfrm>
            <a:off x="6505423" y="8758374"/>
            <a:ext cx="680400" cy="804528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7FA82237-2127-769F-DC22-AB31B7DFA713}"/>
              </a:ext>
            </a:extLst>
          </p:cNvPr>
          <p:cNvSpPr/>
          <p:nvPr/>
        </p:nvSpPr>
        <p:spPr>
          <a:xfrm>
            <a:off x="5171590" y="10123656"/>
            <a:ext cx="566027" cy="52438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D581F166-80BA-85F5-9AAF-1526FF2447A7}"/>
              </a:ext>
            </a:extLst>
          </p:cNvPr>
          <p:cNvSpPr/>
          <p:nvPr/>
        </p:nvSpPr>
        <p:spPr>
          <a:xfrm>
            <a:off x="3507944" y="8978513"/>
            <a:ext cx="567760" cy="560096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948" t="-60013"/>
            </a:stretch>
          </a:blipFill>
        </p:spPr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EB1371A-E68E-6CAD-D038-EA83726E7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5" y="2311187"/>
            <a:ext cx="6265169" cy="626516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29DFE08-0A8D-5F71-9570-01151CBAB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00" y="6119460"/>
            <a:ext cx="2316486" cy="309003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7671194-DBED-CB72-6410-AE3869C6EE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2" y="7655427"/>
            <a:ext cx="1891729" cy="2523435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7911C74-3F6D-B142-D73E-6732D0DAFC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70" y="4070052"/>
            <a:ext cx="4083050" cy="54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70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51</Words>
  <Application>Microsoft Macintosh PowerPoint</Application>
  <PresentationFormat>กำหนดเอง</PresentationFormat>
  <Paragraphs>15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0" baseType="lpstr">
      <vt:lpstr>Arial</vt:lpstr>
      <vt:lpstr>Calibri</vt:lpstr>
      <vt:lpstr>ImHiya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สีเขียว ดอกไม้ สนุกสนาน หน้าปก รายงาน เอกสารขนาด A4</dc:title>
  <dc:creator>Pitchayapa Wiratvatthana</dc:creator>
  <cp:lastModifiedBy>Microsoft Office User</cp:lastModifiedBy>
  <cp:revision>4</cp:revision>
  <dcterms:created xsi:type="dcterms:W3CDTF">2006-08-16T00:00:00Z</dcterms:created>
  <dcterms:modified xsi:type="dcterms:W3CDTF">2023-06-15T07:55:06Z</dcterms:modified>
  <dc:identifier>DAFlxh88An4</dc:identifier>
</cp:coreProperties>
</file>