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4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D3D"/>
    <a:srgbClr val="F23A12"/>
    <a:srgbClr val="FF2322"/>
    <a:srgbClr val="F13212"/>
    <a:srgbClr val="FF6612"/>
    <a:srgbClr val="FEB300"/>
    <a:srgbClr val="F7804D"/>
    <a:srgbClr val="FF860A"/>
    <a:srgbClr val="FF6E86"/>
    <a:srgbClr val="FDA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2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45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573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38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62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684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72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50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59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20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6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9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D775-246F-4C6F-9AD5-CF2EA5F5450A}" type="datetimeFigureOut">
              <a:rPr lang="th-TH" smtClean="0"/>
              <a:t>23/02/65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5E08-C86E-41D0-AECF-D545E8DFB3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5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sv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ลูกศร: รูปห้าเหลี่ยม 3">
            <a:extLst>
              <a:ext uri="{FF2B5EF4-FFF2-40B4-BE49-F238E27FC236}">
                <a16:creationId xmlns:a16="http://schemas.microsoft.com/office/drawing/2014/main" id="{1FA912F0-8AF5-45C9-98C7-9338C842D8B9}"/>
              </a:ext>
            </a:extLst>
          </p:cNvPr>
          <p:cNvSpPr/>
          <p:nvPr/>
        </p:nvSpPr>
        <p:spPr>
          <a:xfrm flipH="1">
            <a:off x="1320800" y="2118227"/>
            <a:ext cx="5537200" cy="4179906"/>
          </a:xfrm>
          <a:prstGeom prst="homePlate">
            <a:avLst>
              <a:gd name="adj" fmla="val 25178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D56573E-3EF7-4E7C-9E04-E8E9B071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773" y="4224610"/>
            <a:ext cx="2742930" cy="2059026"/>
          </a:xfrm>
          <a:prstGeom prst="rect">
            <a:avLst/>
          </a:prstGeom>
        </p:spPr>
      </p:pic>
      <p:sp>
        <p:nvSpPr>
          <p:cNvPr id="38" name="วงรี 37">
            <a:extLst>
              <a:ext uri="{FF2B5EF4-FFF2-40B4-BE49-F238E27FC236}">
                <a16:creationId xmlns:a16="http://schemas.microsoft.com/office/drawing/2014/main" id="{8DDDD68A-9451-44BE-80BB-29035350BB02}"/>
              </a:ext>
            </a:extLst>
          </p:cNvPr>
          <p:cNvSpPr/>
          <p:nvPr/>
        </p:nvSpPr>
        <p:spPr>
          <a:xfrm rot="8786815">
            <a:off x="3300115" y="8064226"/>
            <a:ext cx="1099323" cy="1154498"/>
          </a:xfrm>
          <a:prstGeom prst="ellipse">
            <a:avLst/>
          </a:prstGeom>
          <a:gradFill flip="none" rotWithShape="1">
            <a:gsLst>
              <a:gs pos="0">
                <a:srgbClr val="FF6612"/>
              </a:gs>
              <a:gs pos="89000">
                <a:schemeClr val="accent4">
                  <a:lumMod val="40000"/>
                  <a:lumOff val="60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7" name="วงรี 36">
            <a:extLst>
              <a:ext uri="{FF2B5EF4-FFF2-40B4-BE49-F238E27FC236}">
                <a16:creationId xmlns:a16="http://schemas.microsoft.com/office/drawing/2014/main" id="{09FC40F8-E71F-4410-9106-8E8825C435AA}"/>
              </a:ext>
            </a:extLst>
          </p:cNvPr>
          <p:cNvSpPr/>
          <p:nvPr/>
        </p:nvSpPr>
        <p:spPr>
          <a:xfrm rot="8786815">
            <a:off x="1692246" y="6752375"/>
            <a:ext cx="1675155" cy="1936690"/>
          </a:xfrm>
          <a:prstGeom prst="ellipse">
            <a:avLst/>
          </a:prstGeom>
          <a:gradFill flip="none" rotWithShape="1">
            <a:gsLst>
              <a:gs pos="0">
                <a:srgbClr val="FF6612"/>
              </a:gs>
              <a:gs pos="89000">
                <a:schemeClr val="accent4">
                  <a:lumMod val="40000"/>
                  <a:lumOff val="60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6" name="วงรี 35">
            <a:extLst>
              <a:ext uri="{FF2B5EF4-FFF2-40B4-BE49-F238E27FC236}">
                <a16:creationId xmlns:a16="http://schemas.microsoft.com/office/drawing/2014/main" id="{336B6E7A-957E-442D-A271-2573048FC491}"/>
              </a:ext>
            </a:extLst>
          </p:cNvPr>
          <p:cNvSpPr/>
          <p:nvPr/>
        </p:nvSpPr>
        <p:spPr>
          <a:xfrm rot="15975472">
            <a:off x="2059229" y="6603925"/>
            <a:ext cx="1563789" cy="1567434"/>
          </a:xfrm>
          <a:prstGeom prst="ellipse">
            <a:avLst/>
          </a:prstGeom>
          <a:gradFill flip="none" rotWithShape="1">
            <a:gsLst>
              <a:gs pos="0">
                <a:srgbClr val="FF6612"/>
              </a:gs>
              <a:gs pos="89000">
                <a:schemeClr val="accent4">
                  <a:lumMod val="40000"/>
                  <a:lumOff val="60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15EC1FA4-69D0-4791-B9FA-FF05E51FE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74320"/>
            <a:ext cx="4894342" cy="9615694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19B96776-1C80-42F8-A1FB-67EB8776B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369" y="273279"/>
            <a:ext cx="6678631" cy="9961687"/>
          </a:xfrm>
          <a:prstGeom prst="rect">
            <a:avLst/>
          </a:prstGeom>
        </p:spPr>
      </p:pic>
      <p:pic>
        <p:nvPicPr>
          <p:cNvPr id="25" name="กราฟิก 24">
            <a:extLst>
              <a:ext uri="{FF2B5EF4-FFF2-40B4-BE49-F238E27FC236}">
                <a16:creationId xmlns:a16="http://schemas.microsoft.com/office/drawing/2014/main" id="{CC9533F6-12EC-4934-BDA6-6CF0175A6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9260" t="37018" r="60926" b="17165"/>
          <a:stretch/>
        </p:blipFill>
        <p:spPr>
          <a:xfrm rot="5400000">
            <a:off x="2427055" y="5489451"/>
            <a:ext cx="1826442" cy="7031704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E62E9EC-96BF-4DDB-8811-E0F5BEC11CA2}"/>
              </a:ext>
            </a:extLst>
          </p:cNvPr>
          <p:cNvSpPr txBox="1"/>
          <p:nvPr/>
        </p:nvSpPr>
        <p:spPr>
          <a:xfrm>
            <a:off x="1998902" y="1059366"/>
            <a:ext cx="2937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>
                <a:effectLst>
                  <a:glow rad="127000">
                    <a:schemeClr val="bg1">
                      <a:lumMod val="9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ครูผู้ช่วย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C397ECBD-45F0-466E-AA59-909BA92B96C5}"/>
              </a:ext>
            </a:extLst>
          </p:cNvPr>
          <p:cNvSpPr txBox="1"/>
          <p:nvPr/>
        </p:nvSpPr>
        <p:spPr>
          <a:xfrm>
            <a:off x="834817" y="419898"/>
            <a:ext cx="514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</a:t>
            </a: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การสัมภาษณ์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วงรี 32">
            <a:extLst>
              <a:ext uri="{FF2B5EF4-FFF2-40B4-BE49-F238E27FC236}">
                <a16:creationId xmlns:a16="http://schemas.microsoft.com/office/drawing/2014/main" id="{16BB3E90-42C7-4819-8DD7-43896A2080C0}"/>
              </a:ext>
            </a:extLst>
          </p:cNvPr>
          <p:cNvSpPr/>
          <p:nvPr/>
        </p:nvSpPr>
        <p:spPr>
          <a:xfrm rot="8786815">
            <a:off x="198643" y="7247827"/>
            <a:ext cx="1675155" cy="1936690"/>
          </a:xfrm>
          <a:prstGeom prst="ellipse">
            <a:avLst/>
          </a:prstGeom>
          <a:gradFill flip="none" rotWithShape="1">
            <a:gsLst>
              <a:gs pos="0">
                <a:srgbClr val="FF6612"/>
              </a:gs>
              <a:gs pos="89000">
                <a:schemeClr val="accent4">
                  <a:lumMod val="40000"/>
                  <a:lumOff val="60000"/>
                  <a:alpha val="3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94FE3B83-D34B-462E-91B1-463CF1BDB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4124" y="4224214"/>
            <a:ext cx="2713092" cy="2036629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CEAEE05A-4752-48F0-AA1D-1E58DBE64A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467" y="2149714"/>
            <a:ext cx="2734452" cy="2052661"/>
          </a:xfrm>
          <a:prstGeom prst="rect">
            <a:avLst/>
          </a:prstGeom>
        </p:spPr>
      </p:pic>
      <p:sp>
        <p:nvSpPr>
          <p:cNvPr id="31" name="สามเหลี่ยมมุมฉาก 30">
            <a:extLst>
              <a:ext uri="{FF2B5EF4-FFF2-40B4-BE49-F238E27FC236}">
                <a16:creationId xmlns:a16="http://schemas.microsoft.com/office/drawing/2014/main" id="{4F8AA8B1-F4C2-4A2F-86A6-66DB838374F1}"/>
              </a:ext>
            </a:extLst>
          </p:cNvPr>
          <p:cNvSpPr/>
          <p:nvPr/>
        </p:nvSpPr>
        <p:spPr>
          <a:xfrm rot="4271644">
            <a:off x="868919" y="2141240"/>
            <a:ext cx="1958358" cy="199525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ามเหลี่ยมมุมฉาก 33">
            <a:extLst>
              <a:ext uri="{FF2B5EF4-FFF2-40B4-BE49-F238E27FC236}">
                <a16:creationId xmlns:a16="http://schemas.microsoft.com/office/drawing/2014/main" id="{E6003672-5630-4284-8F9D-6A8942EA5F83}"/>
              </a:ext>
            </a:extLst>
          </p:cNvPr>
          <p:cNvSpPr/>
          <p:nvPr/>
        </p:nvSpPr>
        <p:spPr>
          <a:xfrm rot="4271644">
            <a:off x="477617" y="1823515"/>
            <a:ext cx="1958358" cy="199525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ามเหลี่ยมมุมฉาก 34">
            <a:extLst>
              <a:ext uri="{FF2B5EF4-FFF2-40B4-BE49-F238E27FC236}">
                <a16:creationId xmlns:a16="http://schemas.microsoft.com/office/drawing/2014/main" id="{E413CC3B-D2DF-41D3-894D-FC9BA080036B}"/>
              </a:ext>
            </a:extLst>
          </p:cNvPr>
          <p:cNvSpPr/>
          <p:nvPr/>
        </p:nvSpPr>
        <p:spPr>
          <a:xfrm rot="266206">
            <a:off x="1235459" y="4256482"/>
            <a:ext cx="1958358" cy="23936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C9839BB-B4C0-4D35-9B56-D7C9FB5D4CB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232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81"/>
            <a:ext cx="3393711" cy="697841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B9B363F-AE0C-4EF3-A15F-313B66A0E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b="10041"/>
          <a:stretch/>
        </p:blipFill>
        <p:spPr>
          <a:xfrm>
            <a:off x="588075" y="6410124"/>
            <a:ext cx="2466459" cy="2628162"/>
          </a:xfrm>
          <a:prstGeom prst="ellipse">
            <a:avLst/>
          </a:prstGeom>
          <a:ln w="63500" cap="rnd">
            <a:solidFill>
              <a:srgbClr val="E2966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4468052E-6C99-437D-86A3-39FABB988B62}"/>
              </a:ext>
            </a:extLst>
          </p:cNvPr>
          <p:cNvSpPr/>
          <p:nvPr/>
        </p:nvSpPr>
        <p:spPr>
          <a:xfrm flipH="1">
            <a:off x="2701714" y="6487920"/>
            <a:ext cx="4017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นายครูไทยฟรี ดอทคอม</a:t>
            </a:r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4DF8D401-92E5-488E-AA39-D9BD28C3F7A5}"/>
              </a:ext>
            </a:extLst>
          </p:cNvPr>
          <p:cNvSpPr/>
          <p:nvPr/>
        </p:nvSpPr>
        <p:spPr>
          <a:xfrm flipH="1">
            <a:off x="3376318" y="7147079"/>
            <a:ext cx="3337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ครูอัตราจ้าง</a:t>
            </a:r>
          </a:p>
          <a:p>
            <a:pPr algn="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โรงเรียนอนุบาลครูไทยฟรี</a:t>
            </a: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6264B63B-8940-42FD-A538-976E90142952}"/>
              </a:ext>
            </a:extLst>
          </p:cNvPr>
          <p:cNvSpPr/>
          <p:nvPr/>
        </p:nvSpPr>
        <p:spPr>
          <a:xfrm flipH="1">
            <a:off x="3152432" y="8195102"/>
            <a:ext cx="35562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</a:t>
            </a:r>
          </a:p>
          <a:p>
            <a:pPr algn="r"/>
            <a:r>
              <a:rPr lang="th-TH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ประถมศึกษาเชียงราย เขต </a:t>
            </a:r>
            <a:r>
              <a:rPr lang="en-US" sz="3200" b="1" dirty="0">
                <a:solidFill>
                  <a:sysClr val="windowText" lastClr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B2051FB-C496-4D04-A6A0-671CF99A48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815" y="2149713"/>
            <a:ext cx="2734452" cy="203662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939E10-D8BE-4BAE-A436-1222D8027C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6" y="3056669"/>
            <a:ext cx="1799766" cy="17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F066A8BF-D45F-4383-BE58-F534097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369" y="-55687"/>
            <a:ext cx="6678631" cy="9961687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441448D0-955E-4056-82DE-A0D53CDDE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260" t="37018" r="60926" b="17165"/>
          <a:stretch/>
        </p:blipFill>
        <p:spPr>
          <a:xfrm rot="5400000" flipV="1">
            <a:off x="2605463" y="5501883"/>
            <a:ext cx="1826442" cy="698179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65EC690-4BF8-40A8-9DD6-B66DCCCB37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3857" y="0"/>
            <a:ext cx="3254143" cy="6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110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2537</TotalTime>
  <Words>27</Words>
  <Application>Microsoft Office PowerPoint</Application>
  <PresentationFormat>กระดาษ A4 (210x297 มม.)</PresentationFormat>
  <Paragraphs>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TH Sarabun New</vt:lpstr>
      <vt:lpstr>TH SarabunPSK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Sayam Tawong</cp:lastModifiedBy>
  <cp:revision>201</cp:revision>
  <dcterms:created xsi:type="dcterms:W3CDTF">2020-06-15T04:15:25Z</dcterms:created>
  <dcterms:modified xsi:type="dcterms:W3CDTF">2022-02-23T15:07:17Z</dcterms:modified>
</cp:coreProperties>
</file>