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906000" cy="6858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100" d="100"/>
          <a:sy n="100" d="100"/>
        </p:scale>
        <p:origin x="1656" y="4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h-TH" smtClean="0"/>
              <a:t>คลิกเพื่อแก้ไขสไตล์ชื่อเรื่องรองต้นแบบ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02478-DE1C-40E5-8A04-4E8875B9864B}" type="datetimeFigureOut">
              <a:rPr lang="en-US" smtClean="0"/>
              <a:t>6/14/2023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79F8F-BFA9-4A07-8386-AC5708ED8F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1270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02478-DE1C-40E5-8A04-4E8875B9864B}" type="datetimeFigureOut">
              <a:rPr lang="en-US" smtClean="0"/>
              <a:t>6/14/2023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79F8F-BFA9-4A07-8386-AC5708ED8F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9736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02478-DE1C-40E5-8A04-4E8875B9864B}" type="datetimeFigureOut">
              <a:rPr lang="en-US" smtClean="0"/>
              <a:t>6/14/2023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79F8F-BFA9-4A07-8386-AC5708ED8F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9502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02478-DE1C-40E5-8A04-4E8875B9864B}" type="datetimeFigureOut">
              <a:rPr lang="en-US" smtClean="0"/>
              <a:t>6/14/2023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79F8F-BFA9-4A07-8386-AC5708ED8F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9608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02478-DE1C-40E5-8A04-4E8875B9864B}" type="datetimeFigureOut">
              <a:rPr lang="en-US" smtClean="0"/>
              <a:t>6/14/2023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79F8F-BFA9-4A07-8386-AC5708ED8F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0809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02478-DE1C-40E5-8A04-4E8875B9864B}" type="datetimeFigureOut">
              <a:rPr lang="en-US" smtClean="0"/>
              <a:t>6/14/2023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79F8F-BFA9-4A07-8386-AC5708ED8F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7346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02478-DE1C-40E5-8A04-4E8875B9864B}" type="datetimeFigureOut">
              <a:rPr lang="en-US" smtClean="0"/>
              <a:t>6/14/2023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79F8F-BFA9-4A07-8386-AC5708ED8F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7415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02478-DE1C-40E5-8A04-4E8875B9864B}" type="datetimeFigureOut">
              <a:rPr lang="en-US" smtClean="0"/>
              <a:t>6/14/2023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79F8F-BFA9-4A07-8386-AC5708ED8F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9327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02478-DE1C-40E5-8A04-4E8875B9864B}" type="datetimeFigureOut">
              <a:rPr lang="en-US" smtClean="0"/>
              <a:t>6/14/2023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79F8F-BFA9-4A07-8386-AC5708ED8F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40900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02478-DE1C-40E5-8A04-4E8875B9864B}" type="datetimeFigureOut">
              <a:rPr lang="en-US" smtClean="0"/>
              <a:t>6/14/2023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79F8F-BFA9-4A07-8386-AC5708ED8F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7252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h-TH" smtClean="0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02478-DE1C-40E5-8A04-4E8875B9864B}" type="datetimeFigureOut">
              <a:rPr lang="en-US" smtClean="0"/>
              <a:t>6/14/2023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79F8F-BFA9-4A07-8386-AC5708ED8F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687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802478-DE1C-40E5-8A04-4E8875B9864B}" type="datetimeFigureOut">
              <a:rPr lang="en-US" smtClean="0"/>
              <a:t>6/14/2023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A79F8F-BFA9-4A07-8386-AC5708ED8F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18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รูปภาพ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8900" y="0"/>
            <a:ext cx="9994900" cy="6858000"/>
          </a:xfrm>
          <a:prstGeom prst="rect">
            <a:avLst/>
          </a:prstGeom>
        </p:spPr>
      </p:pic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479550" y="1414463"/>
            <a:ext cx="7429500" cy="1655762"/>
          </a:xfrm>
        </p:spPr>
        <p:txBody>
          <a:bodyPr>
            <a:noAutofit/>
          </a:bodyPr>
          <a:lstStyle/>
          <a:p>
            <a:r>
              <a:rPr lang="th-TH" sz="3200" b="1" dirty="0">
                <a:solidFill>
                  <a:srgbClr val="0070C0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โรงเรียน</a:t>
            </a:r>
            <a:r>
              <a:rPr lang="th-TH" sz="3200" b="1" dirty="0" err="1">
                <a:solidFill>
                  <a:srgbClr val="0070C0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เพจ</a:t>
            </a:r>
            <a:r>
              <a:rPr lang="th-TH" sz="3200" b="1" dirty="0">
                <a:solidFill>
                  <a:srgbClr val="0070C0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ครู</a:t>
            </a:r>
            <a:r>
              <a:rPr lang="th-TH" sz="3200" b="1" dirty="0" err="1">
                <a:solidFill>
                  <a:srgbClr val="0070C0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พี่พัฒน์</a:t>
            </a:r>
            <a:r>
              <a:rPr lang="th-TH" sz="3200" b="1" dirty="0">
                <a:solidFill>
                  <a:srgbClr val="0070C0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ปันสื่อ</a:t>
            </a:r>
          </a:p>
          <a:p>
            <a:r>
              <a:rPr lang="th-TH" sz="1800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สำนักงานเขตพื้นที่การศึกษาประถมศึกษา.............เขต......</a:t>
            </a:r>
          </a:p>
          <a:p>
            <a:r>
              <a:rPr lang="th-TH" sz="1600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ขอมอบเกียรติบัตรนี้ไว้เพื่อแสดง</a:t>
            </a:r>
            <a:r>
              <a:rPr lang="th-TH" sz="1600" b="1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ว่า</a:t>
            </a:r>
            <a:endParaRPr lang="th-TH" sz="1600" b="1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  <a:p>
            <a:endParaRPr lang="th-TH" sz="1600" b="1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  <a:p>
            <a:r>
              <a:rPr lang="th-TH" sz="2800" b="1" dirty="0">
                <a:solidFill>
                  <a:srgbClr val="FF0000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ได้รับรางวัล ชนะเลิศ </a:t>
            </a:r>
          </a:p>
          <a:p>
            <a:r>
              <a:rPr lang="th-TH" b="1" dirty="0">
                <a:solidFill>
                  <a:srgbClr val="0070C0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ในการแข่งขันวาดภาพระบายสี ระดับชั้นประถมศึกษา</a:t>
            </a:r>
          </a:p>
          <a:p>
            <a:r>
              <a:rPr lang="th-TH" sz="1600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เนื่องในกิจกรรม วันภาษาไทยแห่งชาติ ประจำปี ๒๕๖๖</a:t>
            </a:r>
          </a:p>
          <a:p>
            <a:r>
              <a:rPr lang="th-TH" sz="1600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ขอให้มีความสุขความเจริญ รักษาความดีนี้ ตลอดไป</a:t>
            </a:r>
          </a:p>
          <a:p>
            <a:r>
              <a:rPr lang="th-TH" sz="1600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ให้ ณ วันที่  ๒๖ มิถุนายน พ.ศ. ๒๕๖๖</a:t>
            </a:r>
          </a:p>
          <a:p>
            <a:endParaRPr lang="th-TH" sz="1600" b="1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  <a:p>
            <a:r>
              <a:rPr lang="th-TH" sz="1800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(...................................)</a:t>
            </a:r>
          </a:p>
          <a:p>
            <a:r>
              <a:rPr lang="th-TH" sz="1800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ผู้อำนวยการโรงเรียน</a:t>
            </a:r>
            <a:r>
              <a:rPr lang="th-TH" sz="1800" b="1" dirty="0" err="1">
                <a:latin typeface="TH Sarabun New" panose="020B0500040200020003" pitchFamily="34" charset="-34"/>
                <a:cs typeface="TH Sarabun New" panose="020B0500040200020003" pitchFamily="34" charset="-34"/>
              </a:rPr>
              <a:t>เพจ</a:t>
            </a:r>
            <a:r>
              <a:rPr lang="th-TH" sz="1800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ครู</a:t>
            </a:r>
            <a:r>
              <a:rPr lang="th-TH" sz="1800" b="1" dirty="0" err="1">
                <a:latin typeface="TH Sarabun New" panose="020B0500040200020003" pitchFamily="34" charset="-34"/>
                <a:cs typeface="TH Sarabun New" panose="020B0500040200020003" pitchFamily="34" charset="-34"/>
              </a:rPr>
              <a:t>พี่พัฒน์</a:t>
            </a:r>
            <a:r>
              <a:rPr lang="th-TH" sz="1800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ปันสื่อ</a:t>
            </a:r>
          </a:p>
          <a:p>
            <a:endParaRPr lang="th-TH" sz="1600" b="1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  <a:p>
            <a:endParaRPr lang="th-TH" sz="1600" b="1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  <a:p>
            <a:endParaRPr lang="th-TH" sz="1600" b="1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  <a:p>
            <a:endParaRPr lang="en-US" sz="1600" b="1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pic>
        <p:nvPicPr>
          <p:cNvPr id="5" name="รูปภาพ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0078" y="242205"/>
            <a:ext cx="1148444" cy="1148444"/>
          </a:xfrm>
          <a:prstGeom prst="rect">
            <a:avLst/>
          </a:prstGeom>
        </p:spPr>
      </p:pic>
      <p:sp>
        <p:nvSpPr>
          <p:cNvPr id="6" name="สี่เหลี่ยมผืนผ้า 5"/>
          <p:cNvSpPr/>
          <p:nvPr/>
        </p:nvSpPr>
        <p:spPr>
          <a:xfrm>
            <a:off x="8305720" y="242205"/>
            <a:ext cx="13789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h-TH" b="1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เลขที่ ๑๑๑/๒๕๖๖</a:t>
            </a:r>
            <a:endParaRPr lang="th-TH" b="1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827979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ธีมของ Office">
  <a:themeElements>
    <a:clrScheme name="ธีมของ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ธีมของ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ธีมของ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</TotalTime>
  <Words>72</Words>
  <Application>Microsoft Office PowerPoint</Application>
  <PresentationFormat>กระดาษ A4 (210x297 มม.)</PresentationFormat>
  <Paragraphs>15</Paragraphs>
  <Slides>1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6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1</vt:i4>
      </vt:variant>
    </vt:vector>
  </HeadingPairs>
  <TitlesOfParts>
    <vt:vector size="8" baseType="lpstr">
      <vt:lpstr>Angsana New</vt:lpstr>
      <vt:lpstr>Arial</vt:lpstr>
      <vt:lpstr>Calibri</vt:lpstr>
      <vt:lpstr>Calibri Light</vt:lpstr>
      <vt:lpstr>Cordia New</vt:lpstr>
      <vt:lpstr>TH Sarabun New</vt:lpstr>
      <vt:lpstr>ธีมของ Office</vt:lpstr>
      <vt:lpstr>งานนำเสนอ PowerPoint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Admin2022</dc:creator>
  <cp:lastModifiedBy>Admin2022</cp:lastModifiedBy>
  <cp:revision>1</cp:revision>
  <dcterms:created xsi:type="dcterms:W3CDTF">2023-06-14T15:37:03Z</dcterms:created>
  <dcterms:modified xsi:type="dcterms:W3CDTF">2023-06-14T15:40:46Z</dcterms:modified>
</cp:coreProperties>
</file>