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8" r:id="rId2"/>
    <p:sldId id="259" r:id="rId3"/>
    <p:sldId id="264" r:id="rId4"/>
    <p:sldId id="265" r:id="rId5"/>
    <p:sldId id="266" r:id="rId6"/>
    <p:sldId id="267" r:id="rId7"/>
  </p:sldIdLst>
  <p:sldSz cx="10691813" cy="7559675"/>
  <p:notesSz cx="6858000" cy="994568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FC Iconic" panose="020B0604020202020204" charset="-34"/>
      <p:regular r:id="rId13"/>
      <p:bold r:id="rId14"/>
      <p:italic r:id="rId15"/>
      <p:boldItalic r:id="rId16"/>
    </p:embeddedFont>
  </p:embeddedFontLst>
  <p:defaultTextStyle>
    <a:defPPr>
      <a:defRPr lang="th-TH"/>
    </a:defPPr>
    <a:lvl1pPr algn="l" defTabSz="995363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1pPr>
    <a:lvl2pPr marL="496888" indent="-39688" algn="l" defTabSz="995363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2pPr>
    <a:lvl3pPr marL="995363" indent="-80963" algn="l" defTabSz="995363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3pPr>
    <a:lvl4pPr marL="1492250" indent="-120650" algn="l" defTabSz="995363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4pPr>
    <a:lvl5pPr marL="1990725" indent="-161925" algn="l" defTabSz="995363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A3D"/>
    <a:srgbClr val="24BE36"/>
    <a:srgbClr val="ED1B24"/>
    <a:srgbClr val="B6E43B"/>
    <a:srgbClr val="D5A8E1"/>
    <a:srgbClr val="7AAEDD"/>
    <a:srgbClr val="5D3E80"/>
    <a:srgbClr val="BC08A2"/>
    <a:srgbClr val="66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01" y="36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D2096F-B13D-4133-9094-844CB28443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EDA2C0-35A5-4DFA-8B1B-03F801F523E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95507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FB5E46A-3592-4977-BD96-0898514D47AE}" type="datetimeFigureOut">
              <a:rPr lang="th-TH"/>
              <a:pPr>
                <a:defRPr/>
              </a:pPr>
              <a:t>01/07/66</a:t>
            </a:fld>
            <a:endParaRPr lang="th-TH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57BCCBC-20A1-44C9-AD30-4D7DD6C8C3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746125"/>
            <a:ext cx="527367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C53379E-B184-4109-8FF0-90CDC4944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th-TH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7FDFF-35ED-4CA1-AF8F-720A4889E7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61FDA-4E32-432F-A558-3713F85C6E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95507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EAE156C-EAFC-4E11-B779-2EEDCD22C05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95363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6888" algn="l" defTabSz="995363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95363" algn="l" defTabSz="995363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92250" algn="l" defTabSz="995363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90725" algn="l" defTabSz="995363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5D1435EA-3A24-49FC-B234-5317133B18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879735-A696-4282-9F7A-0CBC3C61FF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5507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960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B4F3CB31-5B6A-406D-854C-F8467321B9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defTabSz="995363" fontAlgn="base">
              <a:spcBef>
                <a:spcPct val="0"/>
              </a:spcBef>
              <a:spcAft>
                <a:spcPct val="0"/>
              </a:spcAft>
            </a:pPr>
            <a:fld id="{2F75E20E-2B59-4004-A701-6AB8F6CFDF9F}" type="slidenum">
              <a:rPr lang="th-TH" altLang="en-US" sz="1200"/>
              <a:pPr defTabSz="99536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h-TH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ตัวแทนรูปบนภาพนิ่ง 1">
            <a:extLst>
              <a:ext uri="{FF2B5EF4-FFF2-40B4-BE49-F238E27FC236}">
                <a16:creationId xmlns:a16="http://schemas.microsoft.com/office/drawing/2014/main" id="{DB3346CA-3315-49FD-B8B4-CD5F2467B4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316A369C-E3C3-4BC5-AD12-CFAD740600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5507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960" dirty="0"/>
          </a:p>
        </p:txBody>
      </p:sp>
      <p:sp>
        <p:nvSpPr>
          <p:cNvPr id="6148" name="ตัวแทนหมายเลขภาพนิ่ง 3">
            <a:extLst>
              <a:ext uri="{FF2B5EF4-FFF2-40B4-BE49-F238E27FC236}">
                <a16:creationId xmlns:a16="http://schemas.microsoft.com/office/drawing/2014/main" id="{5E96EFD1-1F3D-40A7-95DA-FB61D09538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defTabSz="995363" fontAlgn="base">
              <a:spcBef>
                <a:spcPct val="0"/>
              </a:spcBef>
              <a:spcAft>
                <a:spcPct val="0"/>
              </a:spcAft>
            </a:pPr>
            <a:fld id="{D6052799-5847-4F41-B057-916931067ED6}" type="slidenum">
              <a:rPr lang="th-TH" altLang="en-US" sz="1200"/>
              <a:pPr defTabSz="995363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th-TH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5D1435EA-3A24-49FC-B234-5317133B18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879735-A696-4282-9F7A-0CBC3C61FF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5507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960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B4F3CB31-5B6A-406D-854C-F8467321B9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defTabSz="995363" fontAlgn="base">
              <a:spcBef>
                <a:spcPct val="0"/>
              </a:spcBef>
              <a:spcAft>
                <a:spcPct val="0"/>
              </a:spcAft>
            </a:pPr>
            <a:fld id="{2F75E20E-2B59-4004-A701-6AB8F6CFDF9F}" type="slidenum">
              <a:rPr lang="th-TH" altLang="en-US" sz="1200"/>
              <a:pPr defTabSz="995363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th-TH" altLang="en-US" sz="1200"/>
          </a:p>
        </p:txBody>
      </p:sp>
    </p:spTree>
    <p:extLst>
      <p:ext uri="{BB962C8B-B14F-4D97-AF65-F5344CB8AC3E}">
        <p14:creationId xmlns:p14="http://schemas.microsoft.com/office/powerpoint/2010/main" val="1310594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ตัวแทนรูปบนภาพนิ่ง 1">
            <a:extLst>
              <a:ext uri="{FF2B5EF4-FFF2-40B4-BE49-F238E27FC236}">
                <a16:creationId xmlns:a16="http://schemas.microsoft.com/office/drawing/2014/main" id="{DB3346CA-3315-49FD-B8B4-CD5F2467B4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316A369C-E3C3-4BC5-AD12-CFAD740600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5507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960" dirty="0"/>
          </a:p>
        </p:txBody>
      </p:sp>
      <p:sp>
        <p:nvSpPr>
          <p:cNvPr id="6148" name="ตัวแทนหมายเลขภาพนิ่ง 3">
            <a:extLst>
              <a:ext uri="{FF2B5EF4-FFF2-40B4-BE49-F238E27FC236}">
                <a16:creationId xmlns:a16="http://schemas.microsoft.com/office/drawing/2014/main" id="{5E96EFD1-1F3D-40A7-95DA-FB61D09538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defTabSz="995363" fontAlgn="base">
              <a:spcBef>
                <a:spcPct val="0"/>
              </a:spcBef>
              <a:spcAft>
                <a:spcPct val="0"/>
              </a:spcAft>
            </a:pPr>
            <a:fld id="{D6052799-5847-4F41-B057-916931067ED6}" type="slidenum">
              <a:rPr lang="th-TH" altLang="en-US" sz="1200"/>
              <a:pPr defTabSz="995363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th-TH" altLang="en-US" sz="1200"/>
          </a:p>
        </p:txBody>
      </p:sp>
    </p:spTree>
    <p:extLst>
      <p:ext uri="{BB962C8B-B14F-4D97-AF65-F5344CB8AC3E}">
        <p14:creationId xmlns:p14="http://schemas.microsoft.com/office/powerpoint/2010/main" val="986985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5D1435EA-3A24-49FC-B234-5317133B18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879735-A696-4282-9F7A-0CBC3C61FF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5507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960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B4F3CB31-5B6A-406D-854C-F8467321B9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defTabSz="995363" fontAlgn="base">
              <a:spcBef>
                <a:spcPct val="0"/>
              </a:spcBef>
              <a:spcAft>
                <a:spcPct val="0"/>
              </a:spcAft>
            </a:pPr>
            <a:fld id="{2F75E20E-2B59-4004-A701-6AB8F6CFDF9F}" type="slidenum">
              <a:rPr lang="th-TH" altLang="en-US" sz="1200"/>
              <a:pPr defTabSz="995363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th-TH" altLang="en-US" sz="1200"/>
          </a:p>
        </p:txBody>
      </p:sp>
    </p:spTree>
    <p:extLst>
      <p:ext uri="{BB962C8B-B14F-4D97-AF65-F5344CB8AC3E}">
        <p14:creationId xmlns:p14="http://schemas.microsoft.com/office/powerpoint/2010/main" val="2474481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ตัวแทนรูปบนภาพนิ่ง 1">
            <a:extLst>
              <a:ext uri="{FF2B5EF4-FFF2-40B4-BE49-F238E27FC236}">
                <a16:creationId xmlns:a16="http://schemas.microsoft.com/office/drawing/2014/main" id="{DB3346CA-3315-49FD-B8B4-CD5F2467B4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316A369C-E3C3-4BC5-AD12-CFAD740600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5507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960" dirty="0"/>
          </a:p>
        </p:txBody>
      </p:sp>
      <p:sp>
        <p:nvSpPr>
          <p:cNvPr id="6148" name="ตัวแทนหมายเลขภาพนิ่ง 3">
            <a:extLst>
              <a:ext uri="{FF2B5EF4-FFF2-40B4-BE49-F238E27FC236}">
                <a16:creationId xmlns:a16="http://schemas.microsoft.com/office/drawing/2014/main" id="{5E96EFD1-1F3D-40A7-95DA-FB61D09538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defTabSz="995363" fontAlgn="base">
              <a:spcBef>
                <a:spcPct val="0"/>
              </a:spcBef>
              <a:spcAft>
                <a:spcPct val="0"/>
              </a:spcAft>
            </a:pPr>
            <a:fld id="{D6052799-5847-4F41-B057-916931067ED6}" type="slidenum">
              <a:rPr lang="th-TH" altLang="en-US" sz="1200"/>
              <a:pPr defTabSz="995363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th-TH" altLang="en-US" sz="1200"/>
          </a:p>
        </p:txBody>
      </p:sp>
    </p:spTree>
    <p:extLst>
      <p:ext uri="{BB962C8B-B14F-4D97-AF65-F5344CB8AC3E}">
        <p14:creationId xmlns:p14="http://schemas.microsoft.com/office/powerpoint/2010/main" val="101897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348401"/>
            <a:ext cx="9088041" cy="16204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7D330-1918-4B9B-B62B-0B66321ED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FD188-B550-41E7-962E-BA3B9FBC0799}" type="datetimeFigureOut">
              <a:rPr lang="th-TH"/>
              <a:pPr>
                <a:defRPr/>
              </a:pPr>
              <a:t>01/07/66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5DFE7-B490-468A-8A02-1F21383B5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B5F11-91CC-40E9-B9EF-2D824904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3F535-9D0F-4BD8-965C-618034F2B27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848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2DDC9-88DA-456E-B7BC-288486C71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64683-ABE4-495E-8206-BA6C4472720A}" type="datetimeFigureOut">
              <a:rPr lang="th-TH"/>
              <a:pPr>
                <a:defRPr/>
              </a:pPr>
              <a:t>01/07/66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E6697-B5E1-4D40-9E9B-4A65CBDF3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A9865-1F51-44C2-B6E3-05CCE4BC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6E29A-8162-4357-8A37-F51D834E723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288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7528" y="302739"/>
            <a:ext cx="2606130" cy="64502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9140" y="302739"/>
            <a:ext cx="7640192" cy="64502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25095-84A0-4082-B639-ED9948A44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48ECB-EE36-4885-859F-91322BE8C14F}" type="datetimeFigureOut">
              <a:rPr lang="th-TH"/>
              <a:pPr>
                <a:defRPr/>
              </a:pPr>
              <a:t>01/07/66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4CF96-9B58-4752-830E-A1336E40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7D313-84E7-4F47-9DDD-19549569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3220A-ED41-4CE5-9206-A5EA4F32D8A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126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24047-BA54-454E-8A88-C9336EC98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1F21A-2AE7-4F82-B696-8C7884D1526B}" type="datetimeFigureOut">
              <a:rPr lang="th-TH"/>
              <a:pPr>
                <a:defRPr/>
              </a:pPr>
              <a:t>01/07/66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CE107-4F3A-4C5F-8201-C5B429BE7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244A4-A024-4C83-8D50-1FC9A86E4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53057-4A1B-4E9C-B1EE-00CB8E7694B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011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80" y="4857793"/>
            <a:ext cx="9088041" cy="15014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82F44-9730-4688-9281-B6206206C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C0443-011F-42D6-8609-E8C5D3DE8539}" type="datetimeFigureOut">
              <a:rPr lang="th-TH"/>
              <a:pPr>
                <a:defRPr/>
              </a:pPr>
              <a:t>01/07/66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811AD-8EBC-4A25-A6F5-EDB779847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29C90-7ECD-40C4-8A99-94858D2C4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27DA9-D84F-4B48-A8DD-7B8BA1124FD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416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9141" y="1763926"/>
            <a:ext cx="5123160" cy="49890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0498" y="1763926"/>
            <a:ext cx="5123160" cy="49890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1CE59A-68F1-4170-9DA2-6C43BB45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B3BAB-52F8-4FA7-9DC2-45BD3E24D9D4}" type="datetimeFigureOut">
              <a:rPr lang="th-TH"/>
              <a:pPr>
                <a:defRPr/>
              </a:pPr>
              <a:t>01/07/66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7B2E60-E401-4071-8A32-A8B887CEA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827F78-725B-4F40-9F94-AA7523A5B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33094-4A26-4FC3-B371-7DBA515C08A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035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8A6C2B6-F856-460A-84EA-1178C91C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3F696-7B4D-4079-86E9-BC7630BF05F8}" type="datetimeFigureOut">
              <a:rPr lang="th-TH"/>
              <a:pPr>
                <a:defRPr/>
              </a:pPr>
              <a:t>01/07/66</a:t>
            </a:fld>
            <a:endParaRPr lang="th-TH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D55ADF1-1521-440F-97E3-0648632C2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73414C2-AEBD-4D61-A90D-A52D1B4FC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C9C5-3E2E-4B64-8D83-EAEE3F467B0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051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FE003E-D316-452D-AB0F-6961FB3C3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7B6B6-7022-4398-B937-4020C5CBE36F}" type="datetimeFigureOut">
              <a:rPr lang="th-TH"/>
              <a:pPr>
                <a:defRPr/>
              </a:pPr>
              <a:t>01/07/66</a:t>
            </a:fld>
            <a:endParaRPr lang="th-TH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64EF737-E75B-4CC7-BE5D-D5BAE6C62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FC98E55-E0B7-4509-B342-8BA57CDD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B2D9-38EE-452D-99D2-7A023216C9B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189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B65E485-D32B-4D79-A0E4-BA8839C7E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30136-3693-4D0D-ABD2-02D88B636D73}" type="datetimeFigureOut">
              <a:rPr lang="th-TH"/>
              <a:pPr>
                <a:defRPr/>
              </a:pPr>
              <a:t>01/07/66</a:t>
            </a:fld>
            <a:endParaRPr lang="th-TH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85294F-BC51-45A5-8011-7470DAC6B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322132B-BD49-44AC-AF73-7D747BF2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0DCE0-10D9-4122-A2AA-430ACD5781B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129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203" y="300989"/>
            <a:ext cx="5977020" cy="64519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591" y="1581934"/>
            <a:ext cx="3517533" cy="51710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68E677-5A6A-44A7-987B-1C02F37D4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55E2B-F622-41F9-A459-62428590B3A4}" type="datetimeFigureOut">
              <a:rPr lang="th-TH"/>
              <a:pPr>
                <a:defRPr/>
              </a:pPr>
              <a:t>01/07/66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B3F609-5521-4745-AFDA-785452B0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B7F82-E5D2-4341-AF87-F6CF3DB42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0E7F5-099A-4239-A19C-FC0F09E1A50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525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5AE110-FB29-4496-B7E2-1880F4231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89E45-68F6-4BCD-AEDC-191A1183E0D5}" type="datetimeFigureOut">
              <a:rPr lang="th-TH"/>
              <a:pPr>
                <a:defRPr/>
              </a:pPr>
              <a:t>01/07/66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964D03-80DF-41F9-AF7C-82382D44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2D0176-E3C1-4A0C-9629-BF6BDCA0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91203-91A8-4B52-8391-CFC916A8659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346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990FF3C-BA83-493B-9522-270013BF6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21837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th-TH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EA477C2-9CF2-48B5-9772-484C681BC8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3713"/>
            <a:ext cx="9621837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th-TH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84FF1-D799-4917-9228-91CABA80E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3C43BC-047D-4F59-A243-B02EB18A58FE}" type="datetimeFigureOut">
              <a:rPr lang="th-TH"/>
              <a:pPr>
                <a:defRPr/>
              </a:pPr>
              <a:t>01/07/66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80175-F0F1-46CA-9A85-36E396822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BF7ED-9254-44E0-892F-1F347E41C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95507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4ADDA4-3D93-47CA-9D20-8794E762E99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10" Type="http://schemas.openxmlformats.org/officeDocument/2006/relationships/image" Target="../media/image8.jpg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3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10" Type="http://schemas.openxmlformats.org/officeDocument/2006/relationships/image" Target="../media/image8.jpg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ภาพตัดปะ, นามบัตร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C4DFD372-24EB-490C-9539-F141234B6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pic>
        <p:nvPicPr>
          <p:cNvPr id="30" name="รูปภาพ 4">
            <a:extLst>
              <a:ext uri="{FF2B5EF4-FFF2-40B4-BE49-F238E27FC236}">
                <a16:creationId xmlns:a16="http://schemas.microsoft.com/office/drawing/2014/main" id="{6AF6EFEF-B222-48B9-AEA6-7D48B5464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5" t="28901" r="15720"/>
          <a:stretch/>
        </p:blipFill>
        <p:spPr bwMode="auto">
          <a:xfrm>
            <a:off x="6617470" y="1437463"/>
            <a:ext cx="2909030" cy="459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สี่เหลี่ยมผืนผ้ามุมมน 327">
            <a:extLst>
              <a:ext uri="{FF2B5EF4-FFF2-40B4-BE49-F238E27FC236}">
                <a16:creationId xmlns:a16="http://schemas.microsoft.com/office/drawing/2014/main" id="{9BE08489-2988-4A66-BB3D-DC911AE34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162" y="1103347"/>
            <a:ext cx="3298827" cy="6132874"/>
          </a:xfrm>
          <a:prstGeom prst="roundRect">
            <a:avLst>
              <a:gd name="adj" fmla="val 2775"/>
            </a:avLst>
          </a:prstGeom>
          <a:solidFill>
            <a:srgbClr val="FFFFFF">
              <a:alpha val="0"/>
            </a:srgbClr>
          </a:solidFill>
          <a:ln w="19050">
            <a:solidFill>
              <a:schemeClr val="tx1">
                <a:alpha val="81961"/>
              </a:schemeClr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</a:t>
            </a: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</a:t>
            </a:r>
            <a:endParaRPr lang="en-US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en-US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</a:t>
            </a: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077" name="Rectangle 51">
            <a:extLst>
              <a:ext uri="{FF2B5EF4-FFF2-40B4-BE49-F238E27FC236}">
                <a16:creationId xmlns:a16="http://schemas.microsoft.com/office/drawing/2014/main" id="{132E5C2F-9D25-4DB1-A11F-B82E33489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6160" y="189564"/>
            <a:ext cx="354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/>
            <a:r>
              <a:rPr lang="th-TH" altLang="en-US" sz="4000" b="1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C Iconic" panose="020B0500040200020003" pitchFamily="34" charset="-34"/>
                <a:cs typeface="FC Iconic" panose="020B0500040200020003" pitchFamily="34" charset="-34"/>
              </a:rPr>
              <a:t>เอกสารแนะนำตัว</a:t>
            </a:r>
            <a:endParaRPr lang="th-TH" altLang="en-US" sz="4000" b="1" dirty="0">
              <a:ln w="762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C Iconic" panose="020B0500040200020003" pitchFamily="34" charset="-34"/>
              <a:ea typeface="Angsana New" panose="02020603050405020304" pitchFamily="18" charset="-34"/>
              <a:cs typeface="FC Iconic" panose="020B0500040200020003" pitchFamily="34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B0FEB0-C9A8-403D-927A-B7D64F0FD4FA}"/>
              </a:ext>
            </a:extLst>
          </p:cNvPr>
          <p:cNvSpPr txBox="1"/>
          <p:nvPr/>
        </p:nvSpPr>
        <p:spPr>
          <a:xfrm>
            <a:off x="7413623" y="6372712"/>
            <a:ext cx="3298827" cy="9636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95507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ln w="3175">
                  <a:noFill/>
                  <a:prstDash val="solid"/>
                </a:ln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สาขาวิชา..................</a:t>
            </a:r>
            <a:r>
              <a:rPr lang="en-US" sz="1800" dirty="0">
                <a:ln w="3175">
                  <a:noFill/>
                  <a:prstDash val="solid"/>
                </a:ln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</a:t>
            </a:r>
            <a:r>
              <a:rPr lang="th-TH" sz="1800" dirty="0">
                <a:ln w="3175">
                  <a:noFill/>
                  <a:prstDash val="solid"/>
                </a:ln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</a:t>
            </a:r>
          </a:p>
          <a:p>
            <a:pPr defTabSz="995507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ln w="3175">
                  <a:noFill/>
                  <a:prstDash val="solid"/>
                </a:ln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คณะ........................</a:t>
            </a:r>
            <a:r>
              <a:rPr lang="en-US" sz="1800" dirty="0">
                <a:ln w="3175">
                  <a:noFill/>
                  <a:prstDash val="solid"/>
                </a:ln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</a:t>
            </a:r>
            <a:r>
              <a:rPr lang="th-TH" sz="1800" dirty="0">
                <a:ln w="3175">
                  <a:noFill/>
                  <a:prstDash val="solid"/>
                </a:ln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</a:t>
            </a:r>
          </a:p>
          <a:p>
            <a:pPr defTabSz="995507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ln w="3175">
                  <a:noFill/>
                  <a:prstDash val="solid"/>
                </a:ln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มหาวิทยาลัย..........................</a:t>
            </a:r>
            <a:r>
              <a:rPr lang="en-US" sz="1800" dirty="0">
                <a:ln w="3175">
                  <a:noFill/>
                  <a:prstDash val="solid"/>
                </a:ln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</a:t>
            </a:r>
            <a:r>
              <a:rPr lang="th-TH" sz="1800" dirty="0">
                <a:ln w="3175">
                  <a:noFill/>
                  <a:prstDash val="solid"/>
                </a:ln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8A54CDD-BDED-4CC4-9AAF-50A91EDAD4B0}"/>
              </a:ext>
            </a:extLst>
          </p:cNvPr>
          <p:cNvSpPr/>
          <p:nvPr/>
        </p:nvSpPr>
        <p:spPr>
          <a:xfrm>
            <a:off x="3711575" y="457555"/>
            <a:ext cx="3298825" cy="544512"/>
          </a:xfrm>
          <a:prstGeom prst="round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048" dirty="0">
              <a:solidFill>
                <a:schemeClr val="bg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081" name="Rectangle 42">
            <a:extLst>
              <a:ext uri="{FF2B5EF4-FFF2-40B4-BE49-F238E27FC236}">
                <a16:creationId xmlns:a16="http://schemas.microsoft.com/office/drawing/2014/main" id="{1D3DA9C5-3502-492D-90F8-1C26F21B5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512" y="301674"/>
            <a:ext cx="35067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/>
            <a:r>
              <a:rPr lang="th-TH" altLang="en-US" sz="3200" b="1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ผลงานและกิจกรรม</a:t>
            </a:r>
            <a:endParaRPr lang="th-TH" altLang="en-US" sz="2000" b="1" dirty="0">
              <a:solidFill>
                <a:schemeClr val="bg1"/>
              </a:solidFill>
              <a:latin typeface="FC Iconic" panose="020B0500040200020003" pitchFamily="34" charset="-34"/>
              <a:ea typeface="Angsana New" panose="02020603050405020304" pitchFamily="18" charset="-34"/>
              <a:cs typeface="FC Iconic" panose="020B0500040200020003" pitchFamily="34" charset="-34"/>
            </a:endParaRPr>
          </a:p>
        </p:txBody>
      </p:sp>
      <p:sp>
        <p:nvSpPr>
          <p:cNvPr id="44" name="สี่เหลี่ยมผืนผ้ามุมมน 327">
            <a:extLst>
              <a:ext uri="{FF2B5EF4-FFF2-40B4-BE49-F238E27FC236}">
                <a16:creationId xmlns:a16="http://schemas.microsoft.com/office/drawing/2014/main" id="{A39BC7E5-155E-4E37-B2AB-BC9567A16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97" y="1103347"/>
            <a:ext cx="3313621" cy="6132874"/>
          </a:xfrm>
          <a:prstGeom prst="roundRect">
            <a:avLst>
              <a:gd name="adj" fmla="val 3717"/>
            </a:avLst>
          </a:prstGeom>
          <a:solidFill>
            <a:srgbClr val="FFFFFF">
              <a:alpha val="0"/>
            </a:srgbClr>
          </a:solidFill>
          <a:ln w="19050">
            <a:solidFill>
              <a:schemeClr val="tx1">
                <a:alpha val="81961"/>
              </a:schemeClr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</a:t>
            </a: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</a:t>
            </a:r>
            <a:endParaRPr lang="en-US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en-US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</a:t>
            </a: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0576093-AA25-41F1-9077-C25CC2F8FF54}"/>
              </a:ext>
            </a:extLst>
          </p:cNvPr>
          <p:cNvSpPr/>
          <p:nvPr/>
        </p:nvSpPr>
        <p:spPr>
          <a:xfrm>
            <a:off x="128798" y="301674"/>
            <a:ext cx="3272892" cy="58477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ผลงานทางวิชาการ</a:t>
            </a:r>
            <a:endParaRPr lang="th-TH" sz="2000" b="1" dirty="0">
              <a:ln w="9525" cmpd="sng">
                <a:noFill/>
                <a:prstDash val="solid"/>
              </a:ln>
              <a:solidFill>
                <a:schemeClr val="bg1"/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</p:txBody>
      </p:sp>
      <p:sp>
        <p:nvSpPr>
          <p:cNvPr id="3085" name="กล่องข้อความ 9">
            <a:extLst>
              <a:ext uri="{FF2B5EF4-FFF2-40B4-BE49-F238E27FC236}">
                <a16:creationId xmlns:a16="http://schemas.microsoft.com/office/drawing/2014/main" id="{B0A14F9F-C976-425C-B373-159C045E1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090" y="792192"/>
            <a:ext cx="3595856" cy="89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r" eaLnBrk="1" hangingPunct="1"/>
            <a:r>
              <a:rPr lang="th-TH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เพื่อประกอบการสอบสัมภาษณ์ (ภาค ค.)</a:t>
            </a:r>
          </a:p>
          <a:p>
            <a:pPr algn="r" eaLnBrk="1" hangingPunct="1">
              <a:lnSpc>
                <a:spcPct val="80000"/>
              </a:lnSpc>
            </a:pPr>
            <a:r>
              <a:rPr lang="th-TH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การบรรจุและแต่งตั้งบุคคลเข้ารับราชการ</a:t>
            </a:r>
          </a:p>
          <a:p>
            <a:pPr algn="r" eaLnBrk="1" hangingPunct="1">
              <a:lnSpc>
                <a:spcPct val="80000"/>
              </a:lnSpc>
            </a:pPr>
            <a:r>
              <a:rPr lang="th-TH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เป็นข้าราชการครูและบุคลากรทางการศึกษา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086" name="กล่องข้อความ 10">
            <a:extLst>
              <a:ext uri="{FF2B5EF4-FFF2-40B4-BE49-F238E27FC236}">
                <a16:creationId xmlns:a16="http://schemas.microsoft.com/office/drawing/2014/main" id="{9C7C2FB3-8D88-4000-B19D-60B82450B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6773" y="1434969"/>
            <a:ext cx="24457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altLang="en-US" sz="2800" dirty="0">
                <a:latin typeface="FC Iconic" panose="020B0500040200020003" pitchFamily="34" charset="-34"/>
                <a:cs typeface="FC Iconic" panose="020B0500040200020003" pitchFamily="34" charset="-34"/>
              </a:rPr>
              <a:t>ตำแหน่ง</a:t>
            </a:r>
            <a:r>
              <a:rPr lang="th-TH" altLang="en-US" sz="2800" b="1" dirty="0">
                <a:solidFill>
                  <a:srgbClr val="FF000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  <a:r>
              <a:rPr lang="th-TH" altLang="en-US" sz="3600" b="1" dirty="0">
                <a:solidFill>
                  <a:srgbClr val="FF000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ครูผู้ช่วย</a:t>
            </a:r>
            <a:endParaRPr lang="en-US" altLang="en-US" sz="3600" b="1" dirty="0">
              <a:solidFill>
                <a:srgbClr val="FF0000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088" name="กล่องข้อความ 22">
            <a:extLst>
              <a:ext uri="{FF2B5EF4-FFF2-40B4-BE49-F238E27FC236}">
                <a16:creationId xmlns:a16="http://schemas.microsoft.com/office/drawing/2014/main" id="{C2BAE9CD-1781-4400-82BE-6AACAEE2F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17" y="1306006"/>
            <a:ext cx="3078165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จัดทำแผนการจัดการเรียนการสอนในรายวิชา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eaLnBrk="1" hangingPunct="1"/>
            <a:endParaRPr lang="th-TH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จัดทำสื่อการสอนรายวิชา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eaLnBrk="1" hangingPunct="1"/>
            <a:endParaRPr lang="th-TH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จัดทำกำหนดการจัดการเรียนรู้รายวิชา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eaLnBrk="1" hangingPunct="1"/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solidFill>
                  <a:srgbClr val="C0000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วิจัยในชั้นเรียน เรื่อง</a:t>
            </a:r>
            <a:endParaRPr lang="en-US" altLang="en-US" sz="1600" dirty="0">
              <a:solidFill>
                <a:srgbClr val="C00000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en-US" altLang="en-US" sz="16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...................................................................</a:t>
            </a:r>
            <a:r>
              <a:rPr lang="th-TH" altLang="en-US" sz="16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..................................................................................................................................................</a:t>
            </a:r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089" name="กล่องข้อความ 26">
            <a:extLst>
              <a:ext uri="{FF2B5EF4-FFF2-40B4-BE49-F238E27FC236}">
                <a16:creationId xmlns:a16="http://schemas.microsoft.com/office/drawing/2014/main" id="{62AD05AE-F931-48C6-B226-AF84C4FD0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25" y="1285398"/>
            <a:ext cx="289014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เป็นครูผู้ฝึกสอนนำนักเรียนเข้าร่วมแข่งขัน........................................................................................................................................................................................................</a:t>
            </a:r>
          </a:p>
          <a:p>
            <a:pPr eaLnBrk="1" hangingPunct="1"/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เป็นครูผู้ฝึกสอนนำนักเรียนเข้าร่วมแข่งขัน........................................................................................................................................................................................................</a:t>
            </a:r>
          </a:p>
          <a:p>
            <a:pPr eaLnBrk="1" hangingPunct="1"/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เป็นครูผู้ฝึกสอนนำนักเรียนเข้าร่วมแข่งขัน........................................................................................................................................................................................................</a:t>
            </a:r>
          </a:p>
          <a:p>
            <a:pPr eaLnBrk="1" hangingPunct="1"/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pic>
        <p:nvPicPr>
          <p:cNvPr id="3090" name="รูปภาพ 30">
            <a:extLst>
              <a:ext uri="{FF2B5EF4-FFF2-40B4-BE49-F238E27FC236}">
                <a16:creationId xmlns:a16="http://schemas.microsoft.com/office/drawing/2014/main" id="{C0427A0C-38C3-47F4-AAD3-EFC81540C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4094163"/>
            <a:ext cx="12969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รูปภาพ 31">
            <a:extLst>
              <a:ext uri="{FF2B5EF4-FFF2-40B4-BE49-F238E27FC236}">
                <a16:creationId xmlns:a16="http://schemas.microsoft.com/office/drawing/2014/main" id="{6412A77E-2E8C-4F6F-848D-DA0AE862A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58" y="4094163"/>
            <a:ext cx="129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รูปภาพ 33">
            <a:extLst>
              <a:ext uri="{FF2B5EF4-FFF2-40B4-BE49-F238E27FC236}">
                <a16:creationId xmlns:a16="http://schemas.microsoft.com/office/drawing/2014/main" id="{A0F5C2F0-9755-4FE8-8030-3BBE96E5A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1061" y="5234018"/>
            <a:ext cx="112758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รูปภาพ 34">
            <a:extLst>
              <a:ext uri="{FF2B5EF4-FFF2-40B4-BE49-F238E27FC236}">
                <a16:creationId xmlns:a16="http://schemas.microsoft.com/office/drawing/2014/main" id="{6CE5E080-5BB1-49FC-8668-E5D6985E4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90889" y="5235575"/>
            <a:ext cx="11493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รูปภาพ 36">
            <a:extLst>
              <a:ext uri="{FF2B5EF4-FFF2-40B4-BE49-F238E27FC236}">
                <a16:creationId xmlns:a16="http://schemas.microsoft.com/office/drawing/2014/main" id="{EBD86426-FB8E-4644-AB2C-954770986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90889" y="6229350"/>
            <a:ext cx="11493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รูปภาพ 38">
            <a:extLst>
              <a:ext uri="{FF2B5EF4-FFF2-40B4-BE49-F238E27FC236}">
                <a16:creationId xmlns:a16="http://schemas.microsoft.com/office/drawing/2014/main" id="{7C95327A-4D9A-42C8-81A9-E1EAE9D85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3684" y="6229350"/>
            <a:ext cx="11493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วงรี 3">
            <a:extLst>
              <a:ext uri="{FF2B5EF4-FFF2-40B4-BE49-F238E27FC236}">
                <a16:creationId xmlns:a16="http://schemas.microsoft.com/office/drawing/2014/main" id="{78E44470-9710-4406-87D8-6F568C553808}"/>
              </a:ext>
            </a:extLst>
          </p:cNvPr>
          <p:cNvSpPr/>
          <p:nvPr/>
        </p:nvSpPr>
        <p:spPr>
          <a:xfrm>
            <a:off x="731168" y="4214257"/>
            <a:ext cx="2059566" cy="2059566"/>
          </a:xfrm>
          <a:prstGeom prst="ellipse">
            <a:avLst/>
          </a:prstGeom>
          <a:blipFill dpi="0" rotWithShape="1">
            <a:blip r:embed="rId10"/>
            <a:srcRect/>
            <a:stretch>
              <a:fillRect l="-6000"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6E28098-6683-4E7E-BE48-F210743D6196}"/>
              </a:ext>
            </a:extLst>
          </p:cNvPr>
          <p:cNvSpPr/>
          <p:nvPr/>
        </p:nvSpPr>
        <p:spPr>
          <a:xfrm>
            <a:off x="7395444" y="5403579"/>
            <a:ext cx="3096344" cy="5794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นางสาว..............................</a:t>
            </a:r>
            <a:endParaRPr lang="en-US" sz="2800" dirty="0">
              <a:solidFill>
                <a:schemeClr val="bg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9" name="Rectangle 51">
            <a:extLst>
              <a:ext uri="{FF2B5EF4-FFF2-40B4-BE49-F238E27FC236}">
                <a16:creationId xmlns:a16="http://schemas.microsoft.com/office/drawing/2014/main" id="{DE8271FF-5CAE-4C6C-9F9C-2EA0743BD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6159" y="191492"/>
            <a:ext cx="354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/>
            <a:r>
              <a:rPr lang="th-TH" altLang="en-US" sz="4000" b="1" dirty="0">
                <a:ln w="76200">
                  <a:noFill/>
                </a:ln>
                <a:latin typeface="FC Iconic" panose="020B0500040200020003" pitchFamily="34" charset="-34"/>
                <a:cs typeface="FC Iconic" panose="020B0500040200020003" pitchFamily="34" charset="-34"/>
              </a:rPr>
              <a:t>เอกสารแนะนำตัว</a:t>
            </a:r>
            <a:endParaRPr lang="th-TH" altLang="en-US" sz="4000" b="1" dirty="0">
              <a:ln w="76200">
                <a:noFill/>
              </a:ln>
              <a:latin typeface="FC Iconic" panose="020B0500040200020003" pitchFamily="34" charset="-34"/>
              <a:ea typeface="Angsana New" panose="02020603050405020304" pitchFamily="18" charset="-34"/>
              <a:cs typeface="FC Iconic" panose="020B0500040200020003" pitchFamily="34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089D219-4742-492F-A711-E7531DB38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  <a:ln>
            <a:noFill/>
          </a:ln>
        </p:spPr>
      </p:pic>
      <p:sp>
        <p:nvSpPr>
          <p:cNvPr id="71" name="สี่เหลี่ยมผืนผ้ามุมมน 327">
            <a:extLst>
              <a:ext uri="{FF2B5EF4-FFF2-40B4-BE49-F238E27FC236}">
                <a16:creationId xmlns:a16="http://schemas.microsoft.com/office/drawing/2014/main" id="{30DEC5D4-984D-45B7-97D1-A7FF754D5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5097" y="3995861"/>
            <a:ext cx="3280844" cy="3312368"/>
          </a:xfrm>
          <a:prstGeom prst="roundRect">
            <a:avLst>
              <a:gd name="adj" fmla="val 2775"/>
            </a:avLst>
          </a:prstGeom>
          <a:solidFill>
            <a:srgbClr val="FFFFFF">
              <a:alpha val="87843"/>
            </a:srgbClr>
          </a:solidFill>
          <a:ln w="19050">
            <a:solidFill>
              <a:srgbClr val="FF0066">
                <a:alpha val="81961"/>
              </a:srgbClr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</a:t>
            </a: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</a:t>
            </a:r>
            <a:endParaRPr lang="en-US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en-US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</a:t>
            </a: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2" name="สี่เหลี่ยมผืนผ้ามุมมน 327">
            <a:extLst>
              <a:ext uri="{FF2B5EF4-FFF2-40B4-BE49-F238E27FC236}">
                <a16:creationId xmlns:a16="http://schemas.microsoft.com/office/drawing/2014/main" id="{858E04DE-BA3B-4D7F-93D8-225E960D4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932" y="1125737"/>
            <a:ext cx="3342866" cy="6182492"/>
          </a:xfrm>
          <a:prstGeom prst="roundRect">
            <a:avLst>
              <a:gd name="adj" fmla="val 2516"/>
            </a:avLst>
          </a:prstGeom>
          <a:solidFill>
            <a:srgbClr val="FFFFFF">
              <a:alpha val="0"/>
            </a:srgbClr>
          </a:solidFill>
          <a:ln w="19050">
            <a:solidFill>
              <a:schemeClr val="tx1">
                <a:alpha val="81961"/>
              </a:schemeClr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  </a:t>
            </a:r>
          </a:p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 </a:t>
            </a:r>
          </a:p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  </a:t>
            </a:r>
          </a:p>
          <a:p>
            <a:pPr algn="thaiDist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    </a:t>
            </a:r>
            <a:endParaRPr lang="th-TH" sz="1500" dirty="0">
              <a:ln w="3175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500" dirty="0">
              <a:ln w="3175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algn="thaiDist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	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 </a:t>
            </a:r>
          </a:p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                                      </a:t>
            </a: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</p:txBody>
      </p:sp>
      <p:sp>
        <p:nvSpPr>
          <p:cNvPr id="60" name="สี่เหลี่ยมผืนผ้ามุมมน 327">
            <a:extLst>
              <a:ext uri="{FF2B5EF4-FFF2-40B4-BE49-F238E27FC236}">
                <a16:creationId xmlns:a16="http://schemas.microsoft.com/office/drawing/2014/main" id="{1E4D9A7C-78C3-44FB-A8CF-348495DA6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9141" y="1115542"/>
            <a:ext cx="3296800" cy="2088232"/>
          </a:xfrm>
          <a:prstGeom prst="roundRect">
            <a:avLst>
              <a:gd name="adj" fmla="val 2775"/>
            </a:avLst>
          </a:prstGeom>
          <a:solidFill>
            <a:srgbClr val="FFFFFF">
              <a:alpha val="87843"/>
            </a:srgbClr>
          </a:solidFill>
          <a:ln w="19050">
            <a:solidFill>
              <a:srgbClr val="FF0066">
                <a:alpha val="81961"/>
              </a:srgbClr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</a:t>
            </a: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</a:t>
            </a:r>
            <a:endParaRPr lang="en-US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en-US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</a:t>
            </a: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FE4A3C9-1B23-4626-BA11-6C7A9B34640B}"/>
              </a:ext>
            </a:extLst>
          </p:cNvPr>
          <p:cNvSpPr/>
          <p:nvPr/>
        </p:nvSpPr>
        <p:spPr>
          <a:xfrm>
            <a:off x="3583705" y="185836"/>
            <a:ext cx="3543627" cy="58477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ประวัติการศึกษา</a:t>
            </a:r>
            <a:endParaRPr lang="th-TH" sz="2000" b="1" dirty="0">
              <a:ln w="9525" cmpd="sng">
                <a:noFill/>
                <a:prstDash val="solid"/>
              </a:ln>
              <a:solidFill>
                <a:schemeClr val="bg1"/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</p:txBody>
      </p:sp>
      <p:sp>
        <p:nvSpPr>
          <p:cNvPr id="65" name="สี่เหลี่ยมผืนผ้ามุมมน 327">
            <a:extLst>
              <a:ext uri="{FF2B5EF4-FFF2-40B4-BE49-F238E27FC236}">
                <a16:creationId xmlns:a16="http://schemas.microsoft.com/office/drawing/2014/main" id="{2A9DFF18-1FAB-401C-84C3-5354DBBB0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22" y="1115541"/>
            <a:ext cx="3386129" cy="6192688"/>
          </a:xfrm>
          <a:prstGeom prst="roundRect">
            <a:avLst>
              <a:gd name="adj" fmla="val 3717"/>
            </a:avLst>
          </a:prstGeom>
          <a:solidFill>
            <a:srgbClr val="FFFFFF">
              <a:alpha val="0"/>
            </a:srgbClr>
          </a:solidFill>
          <a:ln w="19050">
            <a:solidFill>
              <a:schemeClr val="tx1">
                <a:alpha val="81961"/>
              </a:schemeClr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</a:t>
            </a: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</a:t>
            </a:r>
            <a:endParaRPr lang="en-US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en-US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</a:t>
            </a: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FCDD444-CB2D-4188-B525-CE84406ED730}"/>
              </a:ext>
            </a:extLst>
          </p:cNvPr>
          <p:cNvSpPr/>
          <p:nvPr/>
        </p:nvSpPr>
        <p:spPr>
          <a:xfrm>
            <a:off x="141523" y="206483"/>
            <a:ext cx="3300659" cy="58477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ประวัติส่วนตัว</a:t>
            </a:r>
            <a:endParaRPr lang="th-TH" sz="2000" b="1" dirty="0">
              <a:ln w="9525" cmpd="sng">
                <a:noFill/>
                <a:prstDash val="solid"/>
              </a:ln>
              <a:solidFill>
                <a:schemeClr val="bg1"/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289A44D6-3E5A-4AB1-A7DF-46CED90E3C94}"/>
              </a:ext>
            </a:extLst>
          </p:cNvPr>
          <p:cNvSpPr/>
          <p:nvPr/>
        </p:nvSpPr>
        <p:spPr>
          <a:xfrm>
            <a:off x="3714750" y="3381076"/>
            <a:ext cx="3289092" cy="526097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048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5132" name="Rectangle 72">
            <a:extLst>
              <a:ext uri="{FF2B5EF4-FFF2-40B4-BE49-F238E27FC236}">
                <a16:creationId xmlns:a16="http://schemas.microsoft.com/office/drawing/2014/main" id="{7387B3B4-22DD-441F-B9C4-C48650186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7632" y="3402003"/>
            <a:ext cx="35433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/>
            <a:r>
              <a:rPr lang="th-TH" altLang="en-US" sz="24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การฝึกประสบการณ์วิชาชีพครู</a:t>
            </a:r>
            <a:endParaRPr lang="th-TH" altLang="en-US" sz="2400" dirty="0">
              <a:solidFill>
                <a:schemeClr val="bg1"/>
              </a:solidFill>
              <a:latin typeface="FC Iconic" panose="020B0500040200020003" pitchFamily="34" charset="-34"/>
              <a:ea typeface="Angsana New" panose="02020603050405020304" pitchFamily="18" charset="-34"/>
              <a:cs typeface="FC Iconic" panose="020B0500040200020003" pitchFamily="34" charset="-34"/>
            </a:endParaRPr>
          </a:p>
        </p:txBody>
      </p:sp>
      <p:sp>
        <p:nvSpPr>
          <p:cNvPr id="5133" name="TextBox 73">
            <a:extLst>
              <a:ext uri="{FF2B5EF4-FFF2-40B4-BE49-F238E27FC236}">
                <a16:creationId xmlns:a16="http://schemas.microsoft.com/office/drawing/2014/main" id="{2FE310C9-8915-44C5-B4C9-58C5A09F5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39" y="1360502"/>
            <a:ext cx="327968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ชื่อ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:………………</a:t>
            </a:r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......................................</a:t>
            </a:r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………………..….</a:t>
            </a:r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ชื่อเล่น 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:……………………………………………………………………..….</a:t>
            </a:r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อายุ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:…………………………………………………………………………….. </a:t>
            </a:r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เกิด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:……………………………….…………</a:t>
            </a:r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…..</a:t>
            </a:r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</a:t>
            </a:r>
          </a:p>
          <a:p>
            <a:pPr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ที่อยู่ 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:…………………………………</a:t>
            </a:r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…………</a:t>
            </a:r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</a:t>
            </a:r>
            <a:endParaRPr lang="en-US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………………………………………….……………..</a:t>
            </a:r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</a:t>
            </a:r>
            <a:endParaRPr lang="en-US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การศึกษา 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:</a:t>
            </a:r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…………………………….………..…………………………</a:t>
            </a:r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ผลการเรียนเฉลี่ยสะสม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:………………………………..…………</a:t>
            </a:r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</a:p>
          <a:p>
            <a:pPr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ความสามารถพิเศษ 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:…..…………………....………………………</a:t>
            </a:r>
          </a:p>
          <a:p>
            <a:pPr eaLnBrk="1" hangingPunct="1"/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………………………………..……………………………….....…………………</a:t>
            </a:r>
          </a:p>
          <a:p>
            <a:pPr eaLnBrk="1" hangingPunct="1"/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………………………………………………………………..…..………………… </a:t>
            </a:r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solidFill>
                <a:schemeClr val="bg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solidFill>
                <a:schemeClr val="bg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คติประจำใจ </a:t>
            </a:r>
            <a:r>
              <a:rPr lang="en-US" altLang="en-US" sz="16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: ………………………………….….………………………..</a:t>
            </a:r>
          </a:p>
          <a:p>
            <a:pPr eaLnBrk="1" hangingPunct="1"/>
            <a:r>
              <a:rPr lang="en-US" altLang="en-US" sz="16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………………………………………………………………….……………………..</a:t>
            </a:r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47E65E61-775C-49EA-88BE-F90DD6EC1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625568"/>
              </p:ext>
            </p:extLst>
          </p:nvPr>
        </p:nvGraphicFramePr>
        <p:xfrm>
          <a:off x="3795713" y="1233488"/>
          <a:ext cx="3133725" cy="1898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839">
                <a:tc>
                  <a:txBody>
                    <a:bodyPr/>
                    <a:lstStyle/>
                    <a:p>
                      <a:pPr algn="ctr"/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FC Iconic" panose="020B0500040200020003" pitchFamily="34" charset="-34"/>
                          <a:ea typeface="+mn-ea"/>
                          <a:cs typeface="FC Iconic" panose="020B0500040200020003" pitchFamily="34" charset="-34"/>
                        </a:rPr>
                        <a:t>พ.ศ.</a:t>
                      </a:r>
                    </a:p>
                  </a:txBody>
                  <a:tcPr marL="100774" marR="100774" marT="50397" marB="50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FC Iconic" panose="020B0500040200020003" pitchFamily="34" charset="-34"/>
                          <a:ea typeface="+mn-ea"/>
                          <a:cs typeface="FC Iconic" panose="020B0500040200020003" pitchFamily="34" charset="-34"/>
                        </a:rPr>
                        <a:t>ระดับ</a:t>
                      </a:r>
                    </a:p>
                  </a:txBody>
                  <a:tcPr marL="100774" marR="100774" marT="50397" marB="50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FC Iconic" panose="020B0500040200020003" pitchFamily="34" charset="-34"/>
                          <a:ea typeface="+mn-ea"/>
                          <a:cs typeface="FC Iconic" panose="020B0500040200020003" pitchFamily="34" charset="-34"/>
                        </a:rPr>
                        <a:t>สถาบัน</a:t>
                      </a:r>
                    </a:p>
                  </a:txBody>
                  <a:tcPr marL="100774" marR="100774" marT="50397" marB="50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119">
                <a:tc>
                  <a:txBody>
                    <a:bodyPr/>
                    <a:lstStyle/>
                    <a:p>
                      <a:pPr algn="ctr"/>
                      <a:endParaRPr lang="th-TH" sz="1400" kern="1200" dirty="0">
                        <a:solidFill>
                          <a:schemeClr val="tx1"/>
                        </a:solidFill>
                        <a:latin typeface="FC Iconic" panose="020B0500040200020003" pitchFamily="34" charset="-34"/>
                        <a:ea typeface="+mn-ea"/>
                        <a:cs typeface="FC Iconic" panose="020B0500040200020003" pitchFamily="34" charset="-34"/>
                      </a:endParaRPr>
                    </a:p>
                  </a:txBody>
                  <a:tcPr marL="100774" marR="100774" marT="50397" marB="50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0" dirty="0">
                          <a:latin typeface="FC Iconic" panose="020B0500040200020003" pitchFamily="34" charset="-34"/>
                          <a:cs typeface="FC Iconic" panose="020B0500040200020003" pitchFamily="34" charset="-34"/>
                        </a:rPr>
                        <a:t>ประถม</a:t>
                      </a:r>
                      <a:endParaRPr lang="th-TH" sz="1400" b="0" kern="1200" dirty="0">
                        <a:solidFill>
                          <a:schemeClr val="tx1"/>
                        </a:solidFill>
                        <a:latin typeface="FC Iconic" panose="020B0500040200020003" pitchFamily="34" charset="-34"/>
                        <a:ea typeface="+mn-ea"/>
                        <a:cs typeface="FC Iconic" panose="020B0500040200020003" pitchFamily="34" charset="-34"/>
                      </a:endParaRPr>
                    </a:p>
                  </a:txBody>
                  <a:tcPr marL="100774" marR="100774" marT="50397" marB="50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kern="1200" dirty="0">
                        <a:solidFill>
                          <a:schemeClr val="tx1"/>
                        </a:solidFill>
                        <a:latin typeface="FC Iconic" panose="020B0500040200020003" pitchFamily="34" charset="-34"/>
                        <a:ea typeface="+mn-ea"/>
                        <a:cs typeface="FC Iconic" panose="020B0500040200020003" pitchFamily="34" charset="-34"/>
                      </a:endParaRPr>
                    </a:p>
                  </a:txBody>
                  <a:tcPr marL="100774" marR="100774" marT="50397" marB="50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119">
                <a:tc>
                  <a:txBody>
                    <a:bodyPr/>
                    <a:lstStyle/>
                    <a:p>
                      <a:pPr algn="ctr"/>
                      <a:endParaRPr lang="th-TH" sz="1400" kern="1200" dirty="0">
                        <a:solidFill>
                          <a:schemeClr val="tx1"/>
                        </a:solidFill>
                        <a:latin typeface="FC Iconic" panose="020B0500040200020003" pitchFamily="34" charset="-34"/>
                        <a:ea typeface="+mn-ea"/>
                        <a:cs typeface="FC Iconic" panose="020B0500040200020003" pitchFamily="34" charset="-34"/>
                      </a:endParaRPr>
                    </a:p>
                  </a:txBody>
                  <a:tcPr marL="100774" marR="100774" marT="50397" marB="50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0" dirty="0">
                          <a:latin typeface="FC Iconic" panose="020B0500040200020003" pitchFamily="34" charset="-34"/>
                          <a:cs typeface="FC Iconic" panose="020B0500040200020003" pitchFamily="34" charset="-34"/>
                        </a:rPr>
                        <a:t>มัธยม</a:t>
                      </a:r>
                      <a:endParaRPr lang="th-TH" sz="1400" b="0" kern="1200" dirty="0">
                        <a:solidFill>
                          <a:schemeClr val="tx1"/>
                        </a:solidFill>
                        <a:latin typeface="FC Iconic" panose="020B0500040200020003" pitchFamily="34" charset="-34"/>
                        <a:ea typeface="+mn-ea"/>
                        <a:cs typeface="FC Iconic" panose="020B0500040200020003" pitchFamily="34" charset="-34"/>
                      </a:endParaRPr>
                    </a:p>
                  </a:txBody>
                  <a:tcPr marL="100774" marR="100774" marT="50397" marB="50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kern="1200" dirty="0">
                        <a:solidFill>
                          <a:schemeClr val="tx1"/>
                        </a:solidFill>
                        <a:latin typeface="FC Iconic" panose="020B0500040200020003" pitchFamily="34" charset="-34"/>
                        <a:ea typeface="+mn-ea"/>
                        <a:cs typeface="FC Iconic" panose="020B0500040200020003" pitchFamily="34" charset="-34"/>
                      </a:endParaRPr>
                    </a:p>
                  </a:txBody>
                  <a:tcPr marL="100774" marR="100774" marT="50397" marB="50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572">
                <a:tc>
                  <a:txBody>
                    <a:bodyPr/>
                    <a:lstStyle/>
                    <a:p>
                      <a:pPr algn="ctr"/>
                      <a:endParaRPr lang="th-TH" sz="1400" kern="1200" dirty="0">
                        <a:solidFill>
                          <a:schemeClr val="tx1"/>
                        </a:solidFill>
                        <a:latin typeface="FC Iconic" panose="020B0500040200020003" pitchFamily="34" charset="-34"/>
                        <a:ea typeface="+mn-ea"/>
                        <a:cs typeface="FC Iconic" panose="020B0500040200020003" pitchFamily="34" charset="-34"/>
                      </a:endParaRPr>
                    </a:p>
                  </a:txBody>
                  <a:tcPr marL="100774" marR="100774" marT="50397" marB="50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0" dirty="0">
                          <a:latin typeface="FC Iconic" panose="020B0500040200020003" pitchFamily="34" charset="-34"/>
                          <a:cs typeface="FC Iconic" panose="020B0500040200020003" pitchFamily="34" charset="-34"/>
                        </a:rPr>
                        <a:t>ปริญญาตรี </a:t>
                      </a:r>
                      <a:endParaRPr lang="th-TH" sz="1400" b="0" kern="1200" dirty="0">
                        <a:solidFill>
                          <a:schemeClr val="tx1"/>
                        </a:solidFill>
                        <a:latin typeface="FC Iconic" panose="020B0500040200020003" pitchFamily="34" charset="-34"/>
                        <a:ea typeface="+mn-ea"/>
                        <a:cs typeface="FC Iconic" panose="020B0500040200020003" pitchFamily="34" charset="-34"/>
                      </a:endParaRPr>
                    </a:p>
                  </a:txBody>
                  <a:tcPr marL="100774" marR="100774" marT="50397" marB="50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kern="1200" dirty="0">
                        <a:solidFill>
                          <a:schemeClr val="tx1"/>
                        </a:solidFill>
                        <a:latin typeface="FC Iconic" panose="020B0500040200020003" pitchFamily="34" charset="-34"/>
                        <a:ea typeface="+mn-ea"/>
                        <a:cs typeface="FC Iconic" panose="020B0500040200020003" pitchFamily="34" charset="-34"/>
                      </a:endParaRPr>
                    </a:p>
                  </a:txBody>
                  <a:tcPr marL="100774" marR="100774" marT="50397" marB="50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8" name="TextBox 77">
            <a:extLst>
              <a:ext uri="{FF2B5EF4-FFF2-40B4-BE49-F238E27FC236}">
                <a16:creationId xmlns:a16="http://schemas.microsoft.com/office/drawing/2014/main" id="{A9A443CC-0F40-443C-A36E-1DF28398E10F}"/>
              </a:ext>
            </a:extLst>
          </p:cNvPr>
          <p:cNvSpPr txBox="1"/>
          <p:nvPr/>
        </p:nvSpPr>
        <p:spPr>
          <a:xfrm>
            <a:off x="3707119" y="4218870"/>
            <a:ext cx="3305899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โรงเรียน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……………………………………………..……………………………</a:t>
            </a:r>
            <a:endParaRPr lang="th-TH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ระดับชั้น</a:t>
            </a:r>
            <a:r>
              <a:rPr lang="th-TH" sz="1600" dirty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:…………………………………………………………………………</a:t>
            </a:r>
            <a:endParaRPr lang="th-TH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ครูพี่เลี้ยง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:</a:t>
            </a:r>
            <a:r>
              <a:rPr lang="th-T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…………………………………………………………………….</a:t>
            </a:r>
          </a:p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…………………………………………………………………………………………..</a:t>
            </a:r>
            <a:r>
              <a:rPr lang="th-T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</a:p>
        </p:txBody>
      </p:sp>
      <p:sp>
        <p:nvSpPr>
          <p:cNvPr id="5157" name="TextBox 82">
            <a:extLst>
              <a:ext uri="{FF2B5EF4-FFF2-40B4-BE49-F238E27FC236}">
                <a16:creationId xmlns:a16="http://schemas.microsoft.com/office/drawing/2014/main" id="{1D1EC65E-9682-400C-AF5C-935CF9CB1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5226050"/>
            <a:ext cx="32845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โรงเรียน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……………………………….…………………………………………</a:t>
            </a:r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ระดับชั้น 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: ……………………………..……………………….……………….</a:t>
            </a:r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ครูพี่เลี้ยง 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:……………………………………………………………………..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39E130D3-266E-4556-91E3-8276967D62EB}"/>
              </a:ext>
            </a:extLst>
          </p:cNvPr>
          <p:cNvSpPr/>
          <p:nvPr/>
        </p:nvSpPr>
        <p:spPr>
          <a:xfrm>
            <a:off x="6878711" y="237261"/>
            <a:ext cx="3962253" cy="52322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กิจกรรมขณะฝึกประสบการณ์</a:t>
            </a:r>
            <a:endParaRPr lang="th-TH" sz="2800" b="1" dirty="0">
              <a:ln w="9525" cmpd="sng">
                <a:noFill/>
                <a:prstDash val="solid"/>
              </a:ln>
              <a:solidFill>
                <a:schemeClr val="bg1"/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</p:txBody>
      </p:sp>
      <p:sp>
        <p:nvSpPr>
          <p:cNvPr id="5161" name="Rectangle 8">
            <a:extLst>
              <a:ext uri="{FF2B5EF4-FFF2-40B4-BE49-F238E27FC236}">
                <a16:creationId xmlns:a16="http://schemas.microsoft.com/office/drawing/2014/main" id="{65503B71-2D7A-4A69-8281-832A72C84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6165" y="1203545"/>
            <a:ext cx="32004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defTabSz="914400"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กิจกรรมที่ 1</a:t>
            </a:r>
          </a:p>
          <a:p>
            <a:pPr defTabSz="914400" eaLnBrk="1" hangingPunct="1"/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...............................................................................................................</a:t>
            </a:r>
          </a:p>
          <a:p>
            <a:pPr defTabSz="914400" eaLnBrk="1" hangingPunct="1"/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…………………………………………………………………..</a:t>
            </a:r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........................................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................................................................................</a:t>
            </a:r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</a:t>
            </a:r>
          </a:p>
          <a:p>
            <a:pPr defTabSz="914400"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กิจกรรมที่ 2</a:t>
            </a:r>
          </a:p>
          <a:p>
            <a:pPr defTabSz="914400" eaLnBrk="1" hangingPunct="1"/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...............................................................................................................</a:t>
            </a:r>
          </a:p>
          <a:p>
            <a:pPr defTabSz="914400" eaLnBrk="1" hangingPunct="1"/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…………………………………………………………………..</a:t>
            </a:r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..........................................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................................................................................</a:t>
            </a:r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 </a:t>
            </a:r>
          </a:p>
          <a:p>
            <a:pPr defTabSz="914400" eaLnBrk="1" hangingPunct="1"/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defTabSz="914400"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กิจกรรมที่ 3</a:t>
            </a:r>
          </a:p>
          <a:p>
            <a:pPr defTabSz="914400" eaLnBrk="1" hangingPunct="1"/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...............................................................................................................</a:t>
            </a:r>
          </a:p>
          <a:p>
            <a:pPr defTabSz="914400" eaLnBrk="1" hangingPunct="1"/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…………………………………………………………………..</a:t>
            </a:r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..............................................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................................................................................</a:t>
            </a:r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</a:t>
            </a:r>
          </a:p>
        </p:txBody>
      </p:sp>
      <p:pic>
        <p:nvPicPr>
          <p:cNvPr id="5164" name="รูปภาพ 13">
            <a:extLst>
              <a:ext uri="{FF2B5EF4-FFF2-40B4-BE49-F238E27FC236}">
                <a16:creationId xmlns:a16="http://schemas.microsoft.com/office/drawing/2014/main" id="{EDE3CA8C-53D9-4FA2-A6B3-FB1245226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15688" y="6248400"/>
            <a:ext cx="1293575" cy="969963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4" name="วงรี 3">
            <a:extLst>
              <a:ext uri="{FF2B5EF4-FFF2-40B4-BE49-F238E27FC236}">
                <a16:creationId xmlns:a16="http://schemas.microsoft.com/office/drawing/2014/main" id="{297941A6-91D1-4F37-9F08-8A7E1E6B2FAC}"/>
              </a:ext>
            </a:extLst>
          </p:cNvPr>
          <p:cNvSpPr/>
          <p:nvPr/>
        </p:nvSpPr>
        <p:spPr>
          <a:xfrm>
            <a:off x="707769" y="4238213"/>
            <a:ext cx="2088232" cy="2088232"/>
          </a:xfrm>
          <a:prstGeom prst="ellipse">
            <a:avLst/>
          </a:prstGeom>
          <a:blipFill dpi="0" rotWithShape="1">
            <a:blip r:embed="rId5"/>
            <a:srcRect/>
            <a:stretch>
              <a:fillRect l="-24833" t="-25364" r="11833" b="-6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pic>
        <p:nvPicPr>
          <p:cNvPr id="2" name="รูปภาพ 13">
            <a:extLst>
              <a:ext uri="{FF2B5EF4-FFF2-40B4-BE49-F238E27FC236}">
                <a16:creationId xmlns:a16="http://schemas.microsoft.com/office/drawing/2014/main" id="{19E886DC-DDD1-B165-0D72-2E2F164CE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3610" y="6233854"/>
            <a:ext cx="1293575" cy="969963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3" name="รูปภาพ 13">
            <a:extLst>
              <a:ext uri="{FF2B5EF4-FFF2-40B4-BE49-F238E27FC236}">
                <a16:creationId xmlns:a16="http://schemas.microsoft.com/office/drawing/2014/main" id="{22053CD3-F3C6-6CD3-1742-9958EB24F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86492" y="4755614"/>
            <a:ext cx="1293575" cy="969963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6" name="รูปภาพ 13">
            <a:extLst>
              <a:ext uri="{FF2B5EF4-FFF2-40B4-BE49-F238E27FC236}">
                <a16:creationId xmlns:a16="http://schemas.microsoft.com/office/drawing/2014/main" id="{444A9A16-F81D-776F-0C9C-649522158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84414" y="4741068"/>
            <a:ext cx="1293575" cy="969963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7" name="รูปภาพ 13">
            <a:extLst>
              <a:ext uri="{FF2B5EF4-FFF2-40B4-BE49-F238E27FC236}">
                <a16:creationId xmlns:a16="http://schemas.microsoft.com/office/drawing/2014/main" id="{344496CB-C089-73E2-DD60-16F048511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80549" y="5910905"/>
            <a:ext cx="1293575" cy="969963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8" name="รูปภาพ 13">
            <a:extLst>
              <a:ext uri="{FF2B5EF4-FFF2-40B4-BE49-F238E27FC236}">
                <a16:creationId xmlns:a16="http://schemas.microsoft.com/office/drawing/2014/main" id="{16E8C117-6C97-5066-5C8B-E47CCCCF7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78471" y="5896359"/>
            <a:ext cx="1293575" cy="969963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D11F634-12BE-400C-AE1E-BB820EBF9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1031" name="สี่เหลี่ยมผืนผ้ามุมมน 327">
            <a:extLst>
              <a:ext uri="{FF2B5EF4-FFF2-40B4-BE49-F238E27FC236}">
                <a16:creationId xmlns:a16="http://schemas.microsoft.com/office/drawing/2014/main" id="{9BE08489-2988-4A66-BB3D-DC911AE34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162" y="1103347"/>
            <a:ext cx="3298827" cy="6132874"/>
          </a:xfrm>
          <a:prstGeom prst="roundRect">
            <a:avLst>
              <a:gd name="adj" fmla="val 2775"/>
            </a:avLst>
          </a:prstGeom>
          <a:solidFill>
            <a:srgbClr val="FFFFFF">
              <a:alpha val="0"/>
            </a:srgbClr>
          </a:solidFill>
          <a:ln w="19050">
            <a:solidFill>
              <a:schemeClr val="tx1">
                <a:alpha val="81961"/>
              </a:schemeClr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</a:t>
            </a: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</a:t>
            </a:r>
            <a:endParaRPr lang="en-US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en-US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</a:t>
            </a: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077" name="Rectangle 51">
            <a:extLst>
              <a:ext uri="{FF2B5EF4-FFF2-40B4-BE49-F238E27FC236}">
                <a16:creationId xmlns:a16="http://schemas.microsoft.com/office/drawing/2014/main" id="{132E5C2F-9D25-4DB1-A11F-B82E33489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6160" y="189564"/>
            <a:ext cx="354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/>
            <a:r>
              <a:rPr lang="th-TH" altLang="en-US" sz="4000" b="1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C Iconic" panose="020B0500040200020003" pitchFamily="34" charset="-34"/>
                <a:cs typeface="FC Iconic" panose="020B0500040200020003" pitchFamily="34" charset="-34"/>
              </a:rPr>
              <a:t>เอกสารแนะนำตัว</a:t>
            </a:r>
            <a:endParaRPr lang="th-TH" altLang="en-US" sz="4000" b="1" dirty="0">
              <a:ln w="762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C Iconic" panose="020B0500040200020003" pitchFamily="34" charset="-34"/>
              <a:ea typeface="Angsana New" panose="02020603050405020304" pitchFamily="18" charset="-34"/>
              <a:cs typeface="FC Iconic" panose="020B0500040200020003" pitchFamily="34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B0FEB0-C9A8-403D-927A-B7D64F0FD4FA}"/>
              </a:ext>
            </a:extLst>
          </p:cNvPr>
          <p:cNvSpPr txBox="1"/>
          <p:nvPr/>
        </p:nvSpPr>
        <p:spPr>
          <a:xfrm>
            <a:off x="7413623" y="6372712"/>
            <a:ext cx="3298827" cy="9636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95507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ln w="3175">
                  <a:noFill/>
                  <a:prstDash val="solid"/>
                </a:ln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สาขาวิชา..................</a:t>
            </a:r>
            <a:r>
              <a:rPr lang="en-US" sz="1800" dirty="0">
                <a:ln w="3175">
                  <a:noFill/>
                  <a:prstDash val="solid"/>
                </a:ln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</a:t>
            </a:r>
            <a:r>
              <a:rPr lang="th-TH" sz="1800" dirty="0">
                <a:ln w="3175">
                  <a:noFill/>
                  <a:prstDash val="solid"/>
                </a:ln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</a:t>
            </a:r>
          </a:p>
          <a:p>
            <a:pPr defTabSz="995507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ln w="3175">
                  <a:noFill/>
                  <a:prstDash val="solid"/>
                </a:ln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คณะ........................</a:t>
            </a:r>
            <a:r>
              <a:rPr lang="en-US" sz="1800" dirty="0">
                <a:ln w="3175">
                  <a:noFill/>
                  <a:prstDash val="solid"/>
                </a:ln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</a:t>
            </a:r>
            <a:r>
              <a:rPr lang="th-TH" sz="1800" dirty="0">
                <a:ln w="3175">
                  <a:noFill/>
                  <a:prstDash val="solid"/>
                </a:ln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</a:t>
            </a:r>
          </a:p>
          <a:p>
            <a:pPr defTabSz="995507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ln w="3175">
                  <a:noFill/>
                  <a:prstDash val="solid"/>
                </a:ln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มหาวิทยาลัย..........................</a:t>
            </a:r>
            <a:r>
              <a:rPr lang="en-US" sz="1800" dirty="0">
                <a:ln w="3175">
                  <a:noFill/>
                  <a:prstDash val="solid"/>
                </a:ln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</a:t>
            </a:r>
            <a:r>
              <a:rPr lang="th-TH" sz="1800" dirty="0">
                <a:ln w="3175">
                  <a:noFill/>
                  <a:prstDash val="solid"/>
                </a:ln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8A54CDD-BDED-4CC4-9AAF-50A91EDAD4B0}"/>
              </a:ext>
            </a:extLst>
          </p:cNvPr>
          <p:cNvSpPr/>
          <p:nvPr/>
        </p:nvSpPr>
        <p:spPr>
          <a:xfrm>
            <a:off x="3711575" y="457555"/>
            <a:ext cx="3298825" cy="544512"/>
          </a:xfrm>
          <a:prstGeom prst="round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048" dirty="0">
              <a:solidFill>
                <a:schemeClr val="bg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081" name="Rectangle 42">
            <a:extLst>
              <a:ext uri="{FF2B5EF4-FFF2-40B4-BE49-F238E27FC236}">
                <a16:creationId xmlns:a16="http://schemas.microsoft.com/office/drawing/2014/main" id="{1D3DA9C5-3502-492D-90F8-1C26F21B5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512" y="301674"/>
            <a:ext cx="35067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/>
            <a:r>
              <a:rPr lang="th-TH" altLang="en-US" sz="3200" b="1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ผลงานและกิจกรรม</a:t>
            </a:r>
            <a:endParaRPr lang="th-TH" altLang="en-US" sz="2000" b="1" dirty="0">
              <a:solidFill>
                <a:schemeClr val="bg1"/>
              </a:solidFill>
              <a:latin typeface="FC Iconic" panose="020B0500040200020003" pitchFamily="34" charset="-34"/>
              <a:ea typeface="Angsana New" panose="02020603050405020304" pitchFamily="18" charset="-34"/>
              <a:cs typeface="FC Iconic" panose="020B0500040200020003" pitchFamily="34" charset="-34"/>
            </a:endParaRPr>
          </a:p>
        </p:txBody>
      </p:sp>
      <p:sp>
        <p:nvSpPr>
          <p:cNvPr id="44" name="สี่เหลี่ยมผืนผ้ามุมมน 327">
            <a:extLst>
              <a:ext uri="{FF2B5EF4-FFF2-40B4-BE49-F238E27FC236}">
                <a16:creationId xmlns:a16="http://schemas.microsoft.com/office/drawing/2014/main" id="{A39BC7E5-155E-4E37-B2AB-BC9567A16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97" y="1103347"/>
            <a:ext cx="3313621" cy="6132874"/>
          </a:xfrm>
          <a:prstGeom prst="roundRect">
            <a:avLst>
              <a:gd name="adj" fmla="val 3717"/>
            </a:avLst>
          </a:prstGeom>
          <a:solidFill>
            <a:srgbClr val="FFFFFF">
              <a:alpha val="0"/>
            </a:srgbClr>
          </a:solidFill>
          <a:ln w="19050">
            <a:solidFill>
              <a:schemeClr val="tx1">
                <a:alpha val="81961"/>
              </a:schemeClr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</a:t>
            </a: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</a:t>
            </a:r>
            <a:endParaRPr lang="en-US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en-US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</a:t>
            </a: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0576093-AA25-41F1-9077-C25CC2F8FF54}"/>
              </a:ext>
            </a:extLst>
          </p:cNvPr>
          <p:cNvSpPr/>
          <p:nvPr/>
        </p:nvSpPr>
        <p:spPr>
          <a:xfrm>
            <a:off x="128798" y="301674"/>
            <a:ext cx="3272892" cy="58477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9525" cmpd="sng">
                  <a:noFill/>
                  <a:prstDash val="solid"/>
                </a:ln>
                <a:latin typeface="FC Iconic" panose="020B0500040200020003" pitchFamily="34" charset="-34"/>
                <a:cs typeface="FC Iconic" panose="020B0500040200020003" pitchFamily="34" charset="-34"/>
              </a:rPr>
              <a:t>ผลงานทางวิชาการ</a:t>
            </a:r>
            <a:endParaRPr lang="th-TH" sz="2000" b="1" dirty="0">
              <a:ln w="9525" cmpd="sng">
                <a:noFill/>
                <a:prstDash val="solid"/>
              </a:ln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</p:txBody>
      </p:sp>
      <p:sp>
        <p:nvSpPr>
          <p:cNvPr id="3085" name="กล่องข้อความ 9">
            <a:extLst>
              <a:ext uri="{FF2B5EF4-FFF2-40B4-BE49-F238E27FC236}">
                <a16:creationId xmlns:a16="http://schemas.microsoft.com/office/drawing/2014/main" id="{B0A14F9F-C976-425C-B373-159C045E1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090" y="792192"/>
            <a:ext cx="3595856" cy="89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r" eaLnBrk="1" hangingPunct="1"/>
            <a:r>
              <a:rPr lang="th-TH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เพื่อประกอบการสอบสัมภาษณ์ (ภาค ค.)</a:t>
            </a:r>
          </a:p>
          <a:p>
            <a:pPr algn="r" eaLnBrk="1" hangingPunct="1">
              <a:lnSpc>
                <a:spcPct val="80000"/>
              </a:lnSpc>
            </a:pPr>
            <a:r>
              <a:rPr lang="th-TH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การบรรจุและแต่งตั้งบุคคลเข้ารับราชการ</a:t>
            </a:r>
          </a:p>
          <a:p>
            <a:pPr algn="r" eaLnBrk="1" hangingPunct="1">
              <a:lnSpc>
                <a:spcPct val="80000"/>
              </a:lnSpc>
            </a:pPr>
            <a:r>
              <a:rPr lang="th-TH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เป็นข้าราชการครูและบุคลากรทางการศึกษา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086" name="กล่องข้อความ 10">
            <a:extLst>
              <a:ext uri="{FF2B5EF4-FFF2-40B4-BE49-F238E27FC236}">
                <a16:creationId xmlns:a16="http://schemas.microsoft.com/office/drawing/2014/main" id="{9C7C2FB3-8D88-4000-B19D-60B82450B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6773" y="1434969"/>
            <a:ext cx="24457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altLang="en-US" sz="2800" dirty="0">
                <a:latin typeface="FC Iconic" panose="020B0500040200020003" pitchFamily="34" charset="-34"/>
                <a:cs typeface="FC Iconic" panose="020B0500040200020003" pitchFamily="34" charset="-34"/>
              </a:rPr>
              <a:t>ตำแหน่ง</a:t>
            </a:r>
            <a:r>
              <a:rPr lang="th-TH" altLang="en-US" sz="2800" b="1" dirty="0">
                <a:solidFill>
                  <a:srgbClr val="FF000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  <a:r>
              <a:rPr lang="th-TH" altLang="en-US" sz="3600" b="1" dirty="0">
                <a:solidFill>
                  <a:srgbClr val="FF000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ครูผู้ช่วย</a:t>
            </a:r>
            <a:endParaRPr lang="en-US" altLang="en-US" sz="3600" b="1" dirty="0">
              <a:solidFill>
                <a:srgbClr val="FF0000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088" name="กล่องข้อความ 22">
            <a:extLst>
              <a:ext uri="{FF2B5EF4-FFF2-40B4-BE49-F238E27FC236}">
                <a16:creationId xmlns:a16="http://schemas.microsoft.com/office/drawing/2014/main" id="{C2BAE9CD-1781-4400-82BE-6AACAEE2F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17" y="1306006"/>
            <a:ext cx="3078165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จัดทำแผนการจัดการเรียนการสอนในรายวิชา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eaLnBrk="1" hangingPunct="1"/>
            <a:endParaRPr lang="th-TH" altLang="en-US" sz="11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จัดทำสื่อการสอนรายวิชา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eaLnBrk="1" hangingPunct="1"/>
            <a:endParaRPr lang="th-TH" altLang="en-US" sz="11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จัดทำกำหนดการจัดการเรียนรู้รายวิชา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eaLnBrk="1" hangingPunct="1"/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28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วิจัยในชั้นเรียน เรื่อง</a:t>
            </a:r>
            <a:endParaRPr lang="en-US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...................................................................</a:t>
            </a:r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..................................................................................................................................................</a:t>
            </a:r>
          </a:p>
        </p:txBody>
      </p:sp>
      <p:sp>
        <p:nvSpPr>
          <p:cNvPr id="3089" name="กล่องข้อความ 26">
            <a:extLst>
              <a:ext uri="{FF2B5EF4-FFF2-40B4-BE49-F238E27FC236}">
                <a16:creationId xmlns:a16="http://schemas.microsoft.com/office/drawing/2014/main" id="{62AD05AE-F931-48C6-B226-AF84C4FD0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25" y="1285398"/>
            <a:ext cx="289014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เป็นครูผู้ฝึกสอนนำนักเรียนเข้าร่วมแข่งขัน........................................................................................................................................................................................................</a:t>
            </a:r>
          </a:p>
          <a:p>
            <a:pPr eaLnBrk="1" hangingPunct="1"/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เป็นครูผู้ฝึกสอนนำนักเรียนเข้าร่วมแข่งขัน........................................................................................................................................................................................................</a:t>
            </a:r>
          </a:p>
          <a:p>
            <a:pPr eaLnBrk="1" hangingPunct="1"/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เป็นครูผู้ฝึกสอนนำนักเรียนเข้าร่วมแข่งขัน........................................................................................................................................................................................................</a:t>
            </a:r>
          </a:p>
          <a:p>
            <a:pPr eaLnBrk="1" hangingPunct="1"/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pic>
        <p:nvPicPr>
          <p:cNvPr id="3090" name="รูปภาพ 30">
            <a:extLst>
              <a:ext uri="{FF2B5EF4-FFF2-40B4-BE49-F238E27FC236}">
                <a16:creationId xmlns:a16="http://schemas.microsoft.com/office/drawing/2014/main" id="{C0427A0C-38C3-47F4-AAD3-EFC81540C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4094163"/>
            <a:ext cx="12969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รูปภาพ 31">
            <a:extLst>
              <a:ext uri="{FF2B5EF4-FFF2-40B4-BE49-F238E27FC236}">
                <a16:creationId xmlns:a16="http://schemas.microsoft.com/office/drawing/2014/main" id="{6412A77E-2E8C-4F6F-848D-DA0AE862A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58" y="4094163"/>
            <a:ext cx="129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51">
            <a:extLst>
              <a:ext uri="{FF2B5EF4-FFF2-40B4-BE49-F238E27FC236}">
                <a16:creationId xmlns:a16="http://schemas.microsoft.com/office/drawing/2014/main" id="{DE8271FF-5CAE-4C6C-9F9C-2EA0743BD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6159" y="191492"/>
            <a:ext cx="354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/>
            <a:r>
              <a:rPr lang="th-TH" altLang="en-US" sz="4000" b="1" dirty="0">
                <a:ln w="76200">
                  <a:noFill/>
                </a:ln>
                <a:latin typeface="FC Iconic" panose="020B0500040200020003" pitchFamily="34" charset="-34"/>
                <a:cs typeface="FC Iconic" panose="020B0500040200020003" pitchFamily="34" charset="-34"/>
              </a:rPr>
              <a:t>เอกสารแนะนำตัว</a:t>
            </a:r>
            <a:endParaRPr lang="th-TH" altLang="en-US" sz="4000" b="1" dirty="0">
              <a:ln w="76200">
                <a:noFill/>
              </a:ln>
              <a:latin typeface="FC Iconic" panose="020B0500040200020003" pitchFamily="34" charset="-34"/>
              <a:ea typeface="Angsana New" panose="02020603050405020304" pitchFamily="18" charset="-34"/>
              <a:cs typeface="FC Iconic" panose="020B0500040200020003" pitchFamily="34" charset="-34"/>
            </a:endParaRPr>
          </a:p>
        </p:txBody>
      </p:sp>
      <p:pic>
        <p:nvPicPr>
          <p:cNvPr id="2" name="รูปภาพ 4">
            <a:extLst>
              <a:ext uri="{FF2B5EF4-FFF2-40B4-BE49-F238E27FC236}">
                <a16:creationId xmlns:a16="http://schemas.microsoft.com/office/drawing/2014/main" id="{7A89ED20-A3F5-939F-6C55-4630EC4EEF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5" t="28901" r="15720"/>
          <a:stretch/>
        </p:blipFill>
        <p:spPr bwMode="auto">
          <a:xfrm>
            <a:off x="6617470" y="1437463"/>
            <a:ext cx="2909030" cy="459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รูปภาพ 33">
            <a:extLst>
              <a:ext uri="{FF2B5EF4-FFF2-40B4-BE49-F238E27FC236}">
                <a16:creationId xmlns:a16="http://schemas.microsoft.com/office/drawing/2014/main" id="{F806C1CF-E686-0A61-FD51-7BF72A4C6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1061" y="5234018"/>
            <a:ext cx="112758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34">
            <a:extLst>
              <a:ext uri="{FF2B5EF4-FFF2-40B4-BE49-F238E27FC236}">
                <a16:creationId xmlns:a16="http://schemas.microsoft.com/office/drawing/2014/main" id="{51F08154-7324-27F0-22D9-AE16E6A22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90889" y="5235575"/>
            <a:ext cx="11493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36">
            <a:extLst>
              <a:ext uri="{FF2B5EF4-FFF2-40B4-BE49-F238E27FC236}">
                <a16:creationId xmlns:a16="http://schemas.microsoft.com/office/drawing/2014/main" id="{4696E37A-9BFD-DCB0-79B5-C18B4B306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90889" y="6229350"/>
            <a:ext cx="11493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38">
            <a:extLst>
              <a:ext uri="{FF2B5EF4-FFF2-40B4-BE49-F238E27FC236}">
                <a16:creationId xmlns:a16="http://schemas.microsoft.com/office/drawing/2014/main" id="{B394D657-417F-328E-9081-6E01F027A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3684" y="6229350"/>
            <a:ext cx="11493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วงรี 8">
            <a:extLst>
              <a:ext uri="{FF2B5EF4-FFF2-40B4-BE49-F238E27FC236}">
                <a16:creationId xmlns:a16="http://schemas.microsoft.com/office/drawing/2014/main" id="{EEB6BF3A-EC4A-6B47-AF16-8721909E243E}"/>
              </a:ext>
            </a:extLst>
          </p:cNvPr>
          <p:cNvSpPr/>
          <p:nvPr/>
        </p:nvSpPr>
        <p:spPr>
          <a:xfrm>
            <a:off x="731168" y="4214257"/>
            <a:ext cx="2059566" cy="2059566"/>
          </a:xfrm>
          <a:prstGeom prst="ellipse">
            <a:avLst/>
          </a:prstGeom>
          <a:blipFill dpi="0" rotWithShape="1">
            <a:blip r:embed="rId10"/>
            <a:srcRect/>
            <a:stretch>
              <a:fillRect l="-6000"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6E28098-6683-4E7E-BE48-F210743D6196}"/>
              </a:ext>
            </a:extLst>
          </p:cNvPr>
          <p:cNvSpPr/>
          <p:nvPr/>
        </p:nvSpPr>
        <p:spPr>
          <a:xfrm>
            <a:off x="7395444" y="5403579"/>
            <a:ext cx="3096344" cy="5794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นางสาว..................................</a:t>
            </a:r>
            <a:endParaRPr lang="en-US" sz="2800" dirty="0">
              <a:solidFill>
                <a:schemeClr val="bg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32116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562FB9E-C903-4E2F-9E9A-121A69238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71" name="สี่เหลี่ยมผืนผ้ามุมมน 327">
            <a:extLst>
              <a:ext uri="{FF2B5EF4-FFF2-40B4-BE49-F238E27FC236}">
                <a16:creationId xmlns:a16="http://schemas.microsoft.com/office/drawing/2014/main" id="{30DEC5D4-984D-45B7-97D1-A7FF754D5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5097" y="3995861"/>
            <a:ext cx="3280844" cy="3312368"/>
          </a:xfrm>
          <a:prstGeom prst="roundRect">
            <a:avLst>
              <a:gd name="adj" fmla="val 2775"/>
            </a:avLst>
          </a:prstGeom>
          <a:solidFill>
            <a:srgbClr val="FFFFFF">
              <a:alpha val="87843"/>
            </a:srgbClr>
          </a:solidFill>
          <a:ln w="19050">
            <a:solidFill>
              <a:srgbClr val="FF0066">
                <a:alpha val="81961"/>
              </a:srgbClr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</a:t>
            </a: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</a:t>
            </a:r>
            <a:endParaRPr lang="en-US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en-US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</a:t>
            </a: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2" name="สี่เหลี่ยมผืนผ้ามุมมน 327">
            <a:extLst>
              <a:ext uri="{FF2B5EF4-FFF2-40B4-BE49-F238E27FC236}">
                <a16:creationId xmlns:a16="http://schemas.microsoft.com/office/drawing/2014/main" id="{858E04DE-BA3B-4D7F-93D8-225E960D4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932" y="1125737"/>
            <a:ext cx="3342866" cy="6182492"/>
          </a:xfrm>
          <a:prstGeom prst="roundRect">
            <a:avLst>
              <a:gd name="adj" fmla="val 2516"/>
            </a:avLst>
          </a:prstGeom>
          <a:solidFill>
            <a:srgbClr val="FFFFFF">
              <a:alpha val="0"/>
            </a:srgbClr>
          </a:solidFill>
          <a:ln w="19050">
            <a:solidFill>
              <a:schemeClr val="tx1">
                <a:alpha val="81961"/>
              </a:schemeClr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  </a:t>
            </a:r>
          </a:p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 </a:t>
            </a:r>
          </a:p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  </a:t>
            </a:r>
          </a:p>
          <a:p>
            <a:pPr algn="thaiDist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    </a:t>
            </a:r>
            <a:endParaRPr lang="th-TH" sz="1500" dirty="0">
              <a:ln w="3175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500" dirty="0">
              <a:ln w="3175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algn="thaiDist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	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 </a:t>
            </a:r>
          </a:p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                                      </a:t>
            </a: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</p:txBody>
      </p:sp>
      <p:sp>
        <p:nvSpPr>
          <p:cNvPr id="60" name="สี่เหลี่ยมผืนผ้ามุมมน 327">
            <a:extLst>
              <a:ext uri="{FF2B5EF4-FFF2-40B4-BE49-F238E27FC236}">
                <a16:creationId xmlns:a16="http://schemas.microsoft.com/office/drawing/2014/main" id="{1E4D9A7C-78C3-44FB-A8CF-348495DA6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9141" y="1115542"/>
            <a:ext cx="3296800" cy="2088232"/>
          </a:xfrm>
          <a:prstGeom prst="roundRect">
            <a:avLst>
              <a:gd name="adj" fmla="val 2775"/>
            </a:avLst>
          </a:prstGeom>
          <a:solidFill>
            <a:srgbClr val="FFFFFF">
              <a:alpha val="87843"/>
            </a:srgbClr>
          </a:solidFill>
          <a:ln w="19050">
            <a:solidFill>
              <a:srgbClr val="FF0066">
                <a:alpha val="81961"/>
              </a:srgbClr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</a:t>
            </a: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</a:t>
            </a:r>
            <a:endParaRPr lang="en-US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en-US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</a:t>
            </a: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FE4A3C9-1B23-4626-BA11-6C7A9B34640B}"/>
              </a:ext>
            </a:extLst>
          </p:cNvPr>
          <p:cNvSpPr/>
          <p:nvPr/>
        </p:nvSpPr>
        <p:spPr>
          <a:xfrm>
            <a:off x="3583705" y="185836"/>
            <a:ext cx="3543627" cy="58477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ประวัติการศึกษา</a:t>
            </a:r>
            <a:endParaRPr lang="th-TH" sz="2000" b="1" dirty="0">
              <a:ln w="9525" cmpd="sng">
                <a:noFill/>
                <a:prstDash val="solid"/>
              </a:ln>
              <a:solidFill>
                <a:schemeClr val="bg1"/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</p:txBody>
      </p:sp>
      <p:sp>
        <p:nvSpPr>
          <p:cNvPr id="65" name="สี่เหลี่ยมผืนผ้ามุมมน 327">
            <a:extLst>
              <a:ext uri="{FF2B5EF4-FFF2-40B4-BE49-F238E27FC236}">
                <a16:creationId xmlns:a16="http://schemas.microsoft.com/office/drawing/2014/main" id="{2A9DFF18-1FAB-401C-84C3-5354DBBB0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22" y="1115541"/>
            <a:ext cx="3386129" cy="6192688"/>
          </a:xfrm>
          <a:prstGeom prst="roundRect">
            <a:avLst>
              <a:gd name="adj" fmla="val 3717"/>
            </a:avLst>
          </a:prstGeom>
          <a:solidFill>
            <a:srgbClr val="FFFFFF">
              <a:alpha val="0"/>
            </a:srgbClr>
          </a:solidFill>
          <a:ln w="19050">
            <a:solidFill>
              <a:schemeClr val="tx1">
                <a:alpha val="81961"/>
              </a:schemeClr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</a:t>
            </a: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</a:t>
            </a:r>
            <a:endParaRPr lang="en-US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en-US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</a:t>
            </a: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FCDD444-CB2D-4188-B525-CE84406ED730}"/>
              </a:ext>
            </a:extLst>
          </p:cNvPr>
          <p:cNvSpPr/>
          <p:nvPr/>
        </p:nvSpPr>
        <p:spPr>
          <a:xfrm>
            <a:off x="141523" y="206483"/>
            <a:ext cx="3300659" cy="58477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9525" cmpd="sng">
                  <a:noFill/>
                  <a:prstDash val="solid"/>
                </a:ln>
                <a:latin typeface="FC Iconic" panose="020B0500040200020003" pitchFamily="34" charset="-34"/>
                <a:cs typeface="FC Iconic" panose="020B0500040200020003" pitchFamily="34" charset="-34"/>
              </a:rPr>
              <a:t>ประวัติส่วนตัว</a:t>
            </a:r>
            <a:endParaRPr lang="th-TH" sz="2000" b="1" dirty="0">
              <a:ln w="9525" cmpd="sng">
                <a:noFill/>
                <a:prstDash val="solid"/>
              </a:ln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289A44D6-3E5A-4AB1-A7DF-46CED90E3C94}"/>
              </a:ext>
            </a:extLst>
          </p:cNvPr>
          <p:cNvSpPr/>
          <p:nvPr/>
        </p:nvSpPr>
        <p:spPr>
          <a:xfrm>
            <a:off x="3714750" y="3381076"/>
            <a:ext cx="3289092" cy="526097"/>
          </a:xfrm>
          <a:prstGeom prst="roundRect">
            <a:avLst>
              <a:gd name="adj" fmla="val 0"/>
            </a:avLst>
          </a:prstGeom>
          <a:solidFill>
            <a:srgbClr val="24BE36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048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5132" name="Rectangle 72">
            <a:extLst>
              <a:ext uri="{FF2B5EF4-FFF2-40B4-BE49-F238E27FC236}">
                <a16:creationId xmlns:a16="http://schemas.microsoft.com/office/drawing/2014/main" id="{7387B3B4-22DD-441F-B9C4-C48650186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7632" y="3402003"/>
            <a:ext cx="35433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/>
            <a:r>
              <a:rPr lang="th-TH" altLang="en-US" sz="24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การฝึกประสบการณ์วิชาชีพครู</a:t>
            </a:r>
            <a:endParaRPr lang="th-TH" altLang="en-US" sz="2400" dirty="0">
              <a:solidFill>
                <a:schemeClr val="bg1"/>
              </a:solidFill>
              <a:latin typeface="FC Iconic" panose="020B0500040200020003" pitchFamily="34" charset="-34"/>
              <a:ea typeface="Angsana New" panose="02020603050405020304" pitchFamily="18" charset="-34"/>
              <a:cs typeface="FC Iconic" panose="020B0500040200020003" pitchFamily="34" charset="-34"/>
            </a:endParaRPr>
          </a:p>
        </p:txBody>
      </p:sp>
      <p:sp>
        <p:nvSpPr>
          <p:cNvPr id="5133" name="TextBox 73">
            <a:extLst>
              <a:ext uri="{FF2B5EF4-FFF2-40B4-BE49-F238E27FC236}">
                <a16:creationId xmlns:a16="http://schemas.microsoft.com/office/drawing/2014/main" id="{2FE310C9-8915-44C5-B4C9-58C5A09F5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39" y="1360502"/>
            <a:ext cx="327968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ชื่อ</a:t>
            </a:r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 :………………</a:t>
            </a:r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...</a:t>
            </a:r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......................................</a:t>
            </a:r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..............</a:t>
            </a:r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………………..….</a:t>
            </a:r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ชื่อเล่น </a:t>
            </a:r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:……………………………………………………………………..….</a:t>
            </a:r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อายุ</a:t>
            </a:r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 :…………………………………………………………………………….. </a:t>
            </a:r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เกิด</a:t>
            </a:r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 :……………………………….…………</a:t>
            </a:r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</a:t>
            </a:r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…..</a:t>
            </a:r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.....</a:t>
            </a:r>
          </a:p>
          <a:p>
            <a:pPr eaLnBrk="1" hangingPunct="1"/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ที่อยู่ </a:t>
            </a:r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:…………………………………</a:t>
            </a:r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</a:t>
            </a:r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…………</a:t>
            </a:r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.....</a:t>
            </a:r>
            <a:endParaRPr lang="en-US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………………………………………….……………..</a:t>
            </a:r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</a:t>
            </a:r>
            <a:endParaRPr lang="en-US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การศึกษา </a:t>
            </a:r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:</a:t>
            </a:r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…………………………….………..…………………………</a:t>
            </a:r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ผลการเรียนเฉลี่ยสะสม</a:t>
            </a:r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 :………………………………..…………</a:t>
            </a:r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</a:p>
          <a:p>
            <a:pPr eaLnBrk="1" hangingPunct="1"/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ความสามารถพิเศษ </a:t>
            </a:r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:…..…………………....………………………</a:t>
            </a:r>
          </a:p>
          <a:p>
            <a:pPr eaLnBrk="1" hangingPunct="1"/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………………………………..……………………………….....…………………</a:t>
            </a:r>
          </a:p>
          <a:p>
            <a:pPr eaLnBrk="1" hangingPunct="1"/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………………………………………………………………..…..………………… </a:t>
            </a:r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คติประจำใจ </a:t>
            </a:r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: ………………………………….….………………………..</a:t>
            </a:r>
          </a:p>
          <a:p>
            <a:pPr eaLnBrk="1" hangingPunct="1"/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………………………………………………………………….……………………..</a:t>
            </a:r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47E65E61-775C-49EA-88BE-F90DD6EC1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922648"/>
              </p:ext>
            </p:extLst>
          </p:nvPr>
        </p:nvGraphicFramePr>
        <p:xfrm>
          <a:off x="3795713" y="1233488"/>
          <a:ext cx="3133725" cy="1898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839">
                <a:tc>
                  <a:txBody>
                    <a:bodyPr/>
                    <a:lstStyle/>
                    <a:p>
                      <a:pPr algn="ctr"/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FC Iconic" panose="020B0500040200020003" pitchFamily="34" charset="-34"/>
                          <a:ea typeface="+mn-ea"/>
                          <a:cs typeface="FC Iconic" panose="020B0500040200020003" pitchFamily="34" charset="-34"/>
                        </a:rPr>
                        <a:t>พ.ศ.</a:t>
                      </a:r>
                    </a:p>
                  </a:txBody>
                  <a:tcPr marL="100774" marR="100774" marT="50397" marB="50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BE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FC Iconic" panose="020B0500040200020003" pitchFamily="34" charset="-34"/>
                          <a:ea typeface="+mn-ea"/>
                          <a:cs typeface="FC Iconic" panose="020B0500040200020003" pitchFamily="34" charset="-34"/>
                        </a:rPr>
                        <a:t>ระดับ</a:t>
                      </a:r>
                    </a:p>
                  </a:txBody>
                  <a:tcPr marL="100774" marR="100774" marT="50397" marB="50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BE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FC Iconic" panose="020B0500040200020003" pitchFamily="34" charset="-34"/>
                          <a:ea typeface="+mn-ea"/>
                          <a:cs typeface="FC Iconic" panose="020B0500040200020003" pitchFamily="34" charset="-34"/>
                        </a:rPr>
                        <a:t>สถาบัน</a:t>
                      </a:r>
                    </a:p>
                  </a:txBody>
                  <a:tcPr marL="100774" marR="100774" marT="50397" marB="50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BE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119">
                <a:tc>
                  <a:txBody>
                    <a:bodyPr/>
                    <a:lstStyle/>
                    <a:p>
                      <a:pPr algn="ctr"/>
                      <a:endParaRPr lang="th-TH" sz="1400" kern="1200" dirty="0">
                        <a:solidFill>
                          <a:schemeClr val="tx1"/>
                        </a:solidFill>
                        <a:latin typeface="FC Iconic" panose="020B0500040200020003" pitchFamily="34" charset="-34"/>
                        <a:ea typeface="+mn-ea"/>
                        <a:cs typeface="FC Iconic" panose="020B0500040200020003" pitchFamily="34" charset="-34"/>
                      </a:endParaRPr>
                    </a:p>
                  </a:txBody>
                  <a:tcPr marL="100774" marR="100774" marT="50397" marB="50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0" dirty="0">
                          <a:latin typeface="FC Iconic" panose="020B0500040200020003" pitchFamily="34" charset="-34"/>
                          <a:cs typeface="FC Iconic" panose="020B0500040200020003" pitchFamily="34" charset="-34"/>
                        </a:rPr>
                        <a:t>ประถม</a:t>
                      </a:r>
                      <a:endParaRPr lang="th-TH" sz="1400" b="0" kern="1200" dirty="0">
                        <a:solidFill>
                          <a:schemeClr val="tx1"/>
                        </a:solidFill>
                        <a:latin typeface="FC Iconic" panose="020B0500040200020003" pitchFamily="34" charset="-34"/>
                        <a:ea typeface="+mn-ea"/>
                        <a:cs typeface="FC Iconic" panose="020B0500040200020003" pitchFamily="34" charset="-34"/>
                      </a:endParaRPr>
                    </a:p>
                  </a:txBody>
                  <a:tcPr marL="100774" marR="100774" marT="50397" marB="50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kern="1200" dirty="0">
                        <a:solidFill>
                          <a:schemeClr val="tx1"/>
                        </a:solidFill>
                        <a:latin typeface="FC Iconic" panose="020B0500040200020003" pitchFamily="34" charset="-34"/>
                        <a:ea typeface="+mn-ea"/>
                        <a:cs typeface="FC Iconic" panose="020B0500040200020003" pitchFamily="34" charset="-34"/>
                      </a:endParaRPr>
                    </a:p>
                  </a:txBody>
                  <a:tcPr marL="100774" marR="100774" marT="50397" marB="50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119">
                <a:tc>
                  <a:txBody>
                    <a:bodyPr/>
                    <a:lstStyle/>
                    <a:p>
                      <a:pPr algn="ctr"/>
                      <a:endParaRPr lang="th-TH" sz="1400" kern="1200" dirty="0">
                        <a:solidFill>
                          <a:schemeClr val="tx1"/>
                        </a:solidFill>
                        <a:latin typeface="FC Iconic" panose="020B0500040200020003" pitchFamily="34" charset="-34"/>
                        <a:ea typeface="+mn-ea"/>
                        <a:cs typeface="FC Iconic" panose="020B0500040200020003" pitchFamily="34" charset="-34"/>
                      </a:endParaRPr>
                    </a:p>
                  </a:txBody>
                  <a:tcPr marL="100774" marR="100774" marT="50397" marB="50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0" dirty="0">
                          <a:latin typeface="FC Iconic" panose="020B0500040200020003" pitchFamily="34" charset="-34"/>
                          <a:cs typeface="FC Iconic" panose="020B0500040200020003" pitchFamily="34" charset="-34"/>
                        </a:rPr>
                        <a:t>มัธยม</a:t>
                      </a:r>
                      <a:endParaRPr lang="th-TH" sz="1400" b="0" kern="1200" dirty="0">
                        <a:solidFill>
                          <a:schemeClr val="tx1"/>
                        </a:solidFill>
                        <a:latin typeface="FC Iconic" panose="020B0500040200020003" pitchFamily="34" charset="-34"/>
                        <a:ea typeface="+mn-ea"/>
                        <a:cs typeface="FC Iconic" panose="020B0500040200020003" pitchFamily="34" charset="-34"/>
                      </a:endParaRPr>
                    </a:p>
                  </a:txBody>
                  <a:tcPr marL="100774" marR="100774" marT="50397" marB="50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kern="1200" dirty="0">
                        <a:solidFill>
                          <a:schemeClr val="tx1"/>
                        </a:solidFill>
                        <a:latin typeface="FC Iconic" panose="020B0500040200020003" pitchFamily="34" charset="-34"/>
                        <a:ea typeface="+mn-ea"/>
                        <a:cs typeface="FC Iconic" panose="020B0500040200020003" pitchFamily="34" charset="-34"/>
                      </a:endParaRPr>
                    </a:p>
                  </a:txBody>
                  <a:tcPr marL="100774" marR="100774" marT="50397" marB="50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572">
                <a:tc>
                  <a:txBody>
                    <a:bodyPr/>
                    <a:lstStyle/>
                    <a:p>
                      <a:pPr algn="ctr"/>
                      <a:endParaRPr lang="th-TH" sz="1400" kern="1200" dirty="0">
                        <a:solidFill>
                          <a:schemeClr val="tx1"/>
                        </a:solidFill>
                        <a:latin typeface="FC Iconic" panose="020B0500040200020003" pitchFamily="34" charset="-34"/>
                        <a:ea typeface="+mn-ea"/>
                        <a:cs typeface="FC Iconic" panose="020B0500040200020003" pitchFamily="34" charset="-34"/>
                      </a:endParaRPr>
                    </a:p>
                  </a:txBody>
                  <a:tcPr marL="100774" marR="100774" marT="50397" marB="50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0" dirty="0">
                          <a:latin typeface="FC Iconic" panose="020B0500040200020003" pitchFamily="34" charset="-34"/>
                          <a:cs typeface="FC Iconic" panose="020B0500040200020003" pitchFamily="34" charset="-34"/>
                        </a:rPr>
                        <a:t>ปริญญาตรี </a:t>
                      </a:r>
                      <a:endParaRPr lang="th-TH" sz="1400" b="0" kern="1200" dirty="0">
                        <a:solidFill>
                          <a:schemeClr val="tx1"/>
                        </a:solidFill>
                        <a:latin typeface="FC Iconic" panose="020B0500040200020003" pitchFamily="34" charset="-34"/>
                        <a:ea typeface="+mn-ea"/>
                        <a:cs typeface="FC Iconic" panose="020B0500040200020003" pitchFamily="34" charset="-34"/>
                      </a:endParaRPr>
                    </a:p>
                  </a:txBody>
                  <a:tcPr marL="100774" marR="100774" marT="50397" marB="50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kern="1200" dirty="0">
                        <a:solidFill>
                          <a:schemeClr val="tx1"/>
                        </a:solidFill>
                        <a:latin typeface="FC Iconic" panose="020B0500040200020003" pitchFamily="34" charset="-34"/>
                        <a:ea typeface="+mn-ea"/>
                        <a:cs typeface="FC Iconic" panose="020B0500040200020003" pitchFamily="34" charset="-34"/>
                      </a:endParaRPr>
                    </a:p>
                  </a:txBody>
                  <a:tcPr marL="100774" marR="100774" marT="50397" marB="50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8" name="TextBox 77">
            <a:extLst>
              <a:ext uri="{FF2B5EF4-FFF2-40B4-BE49-F238E27FC236}">
                <a16:creationId xmlns:a16="http://schemas.microsoft.com/office/drawing/2014/main" id="{A9A443CC-0F40-443C-A36E-1DF28398E10F}"/>
              </a:ext>
            </a:extLst>
          </p:cNvPr>
          <p:cNvSpPr txBox="1"/>
          <p:nvPr/>
        </p:nvSpPr>
        <p:spPr>
          <a:xfrm>
            <a:off x="3707119" y="4218870"/>
            <a:ext cx="3305899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โรงเรียน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……………………………………………..……………………………</a:t>
            </a:r>
            <a:endParaRPr lang="th-TH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ระดับชั้น</a:t>
            </a:r>
            <a:r>
              <a:rPr lang="th-TH" sz="1600" dirty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:…………………………………………………………………………</a:t>
            </a:r>
            <a:endParaRPr lang="th-TH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ครูพี่เลี้ยง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:</a:t>
            </a:r>
            <a:r>
              <a:rPr lang="th-T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…………………………………………………………………….</a:t>
            </a:r>
          </a:p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…………………………………………………………………………………………..</a:t>
            </a:r>
            <a:r>
              <a:rPr lang="th-T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</a:p>
        </p:txBody>
      </p:sp>
      <p:sp>
        <p:nvSpPr>
          <p:cNvPr id="5157" name="TextBox 82">
            <a:extLst>
              <a:ext uri="{FF2B5EF4-FFF2-40B4-BE49-F238E27FC236}">
                <a16:creationId xmlns:a16="http://schemas.microsoft.com/office/drawing/2014/main" id="{1D1EC65E-9682-400C-AF5C-935CF9CB1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5226050"/>
            <a:ext cx="32845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โรงเรียน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……………………………….…………………………………………</a:t>
            </a:r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ระดับชั้น 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: ……………………………..……………………….……………….</a:t>
            </a:r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ครูพี่เลี้ยง 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:……………………………………………………………………..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39E130D3-266E-4556-91E3-8276967D62EB}"/>
              </a:ext>
            </a:extLst>
          </p:cNvPr>
          <p:cNvSpPr/>
          <p:nvPr/>
        </p:nvSpPr>
        <p:spPr>
          <a:xfrm>
            <a:off x="6878711" y="237261"/>
            <a:ext cx="3962253" cy="52322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ln w="9525" cmpd="sng">
                  <a:noFill/>
                  <a:prstDash val="solid"/>
                </a:ln>
                <a:latin typeface="FC Iconic" panose="020B0500040200020003" pitchFamily="34" charset="-34"/>
                <a:cs typeface="FC Iconic" panose="020B0500040200020003" pitchFamily="34" charset="-34"/>
              </a:rPr>
              <a:t>กิจกรรมขณะฝึกประสบการณ์</a:t>
            </a:r>
            <a:endParaRPr lang="th-TH" sz="2800" b="1" dirty="0">
              <a:ln w="9525" cmpd="sng">
                <a:noFill/>
                <a:prstDash val="solid"/>
              </a:ln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</p:txBody>
      </p:sp>
      <p:sp>
        <p:nvSpPr>
          <p:cNvPr id="5161" name="Rectangle 8">
            <a:extLst>
              <a:ext uri="{FF2B5EF4-FFF2-40B4-BE49-F238E27FC236}">
                <a16:creationId xmlns:a16="http://schemas.microsoft.com/office/drawing/2014/main" id="{65503B71-2D7A-4A69-8281-832A72C84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6165" y="1203545"/>
            <a:ext cx="32004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defTabSz="914400"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กิจกรรมที่ 1</a:t>
            </a:r>
          </a:p>
          <a:p>
            <a:pPr defTabSz="914400" eaLnBrk="1" hangingPunct="1"/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...............................................................................................................</a:t>
            </a:r>
          </a:p>
          <a:p>
            <a:pPr defTabSz="914400" eaLnBrk="1" hangingPunct="1"/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…………………………………………………………………..</a:t>
            </a:r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........................................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................................................................................</a:t>
            </a:r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</a:t>
            </a:r>
          </a:p>
          <a:p>
            <a:pPr defTabSz="914400"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กิจกรรมที่ 2</a:t>
            </a:r>
          </a:p>
          <a:p>
            <a:pPr defTabSz="914400" eaLnBrk="1" hangingPunct="1"/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...............................................................................................................</a:t>
            </a:r>
          </a:p>
          <a:p>
            <a:pPr defTabSz="914400" eaLnBrk="1" hangingPunct="1"/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…………………………………………………………………..</a:t>
            </a:r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..........................................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................................................................................</a:t>
            </a:r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 </a:t>
            </a:r>
          </a:p>
          <a:p>
            <a:pPr defTabSz="914400" eaLnBrk="1" hangingPunct="1"/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defTabSz="914400"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กิจกรรมที่ 3</a:t>
            </a:r>
          </a:p>
          <a:p>
            <a:pPr defTabSz="914400" eaLnBrk="1" hangingPunct="1"/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...............................................................................................................</a:t>
            </a:r>
          </a:p>
          <a:p>
            <a:pPr defTabSz="914400" eaLnBrk="1" hangingPunct="1"/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…………………………………………………………………..</a:t>
            </a:r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..............................................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................................................................................</a:t>
            </a:r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</a:t>
            </a:r>
          </a:p>
        </p:txBody>
      </p:sp>
      <p:pic>
        <p:nvPicPr>
          <p:cNvPr id="2" name="รูปภาพ 13">
            <a:extLst>
              <a:ext uri="{FF2B5EF4-FFF2-40B4-BE49-F238E27FC236}">
                <a16:creationId xmlns:a16="http://schemas.microsoft.com/office/drawing/2014/main" id="{B961E70F-8C5A-CC4D-DBD9-F52A1169D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15688" y="6248400"/>
            <a:ext cx="1293575" cy="969963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วงรี 4">
            <a:extLst>
              <a:ext uri="{FF2B5EF4-FFF2-40B4-BE49-F238E27FC236}">
                <a16:creationId xmlns:a16="http://schemas.microsoft.com/office/drawing/2014/main" id="{B64276C4-5FB5-B0F7-C462-BBED03D043D2}"/>
              </a:ext>
            </a:extLst>
          </p:cNvPr>
          <p:cNvSpPr/>
          <p:nvPr/>
        </p:nvSpPr>
        <p:spPr>
          <a:xfrm>
            <a:off x="707769" y="4238213"/>
            <a:ext cx="2088232" cy="2088232"/>
          </a:xfrm>
          <a:prstGeom prst="ellipse">
            <a:avLst/>
          </a:prstGeom>
          <a:blipFill dpi="0" rotWithShape="1">
            <a:blip r:embed="rId5"/>
            <a:srcRect/>
            <a:stretch>
              <a:fillRect l="-24833" t="-25364" r="11833" b="-6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pic>
        <p:nvPicPr>
          <p:cNvPr id="6" name="รูปภาพ 13">
            <a:extLst>
              <a:ext uri="{FF2B5EF4-FFF2-40B4-BE49-F238E27FC236}">
                <a16:creationId xmlns:a16="http://schemas.microsoft.com/office/drawing/2014/main" id="{9A408920-B8DC-A71C-3C1A-0F085BDFE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3610" y="6233854"/>
            <a:ext cx="1293575" cy="969963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7" name="รูปภาพ 13">
            <a:extLst>
              <a:ext uri="{FF2B5EF4-FFF2-40B4-BE49-F238E27FC236}">
                <a16:creationId xmlns:a16="http://schemas.microsoft.com/office/drawing/2014/main" id="{93756A58-2BE0-4603-D031-EB5A006BE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86492" y="4755614"/>
            <a:ext cx="1293575" cy="969963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8" name="รูปภาพ 13">
            <a:extLst>
              <a:ext uri="{FF2B5EF4-FFF2-40B4-BE49-F238E27FC236}">
                <a16:creationId xmlns:a16="http://schemas.microsoft.com/office/drawing/2014/main" id="{07AFA937-3CDC-2521-5FFE-CA977E073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84414" y="4741068"/>
            <a:ext cx="1293575" cy="969963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9" name="รูปภาพ 13">
            <a:extLst>
              <a:ext uri="{FF2B5EF4-FFF2-40B4-BE49-F238E27FC236}">
                <a16:creationId xmlns:a16="http://schemas.microsoft.com/office/drawing/2014/main" id="{5F733414-ED3E-8B05-18C1-6126CFAAC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80549" y="5910905"/>
            <a:ext cx="1293575" cy="969963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10" name="รูปภาพ 13">
            <a:extLst>
              <a:ext uri="{FF2B5EF4-FFF2-40B4-BE49-F238E27FC236}">
                <a16:creationId xmlns:a16="http://schemas.microsoft.com/office/drawing/2014/main" id="{2BA40FE6-7A1A-1AFF-4C8C-414B72889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78471" y="5896359"/>
            <a:ext cx="1293575" cy="969963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938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, นามบัตร, ภาพตัดปะ, เวกเตอร์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241D8FC0-AA07-405F-86E7-DB6B7407A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1031" name="สี่เหลี่ยมผืนผ้ามุมมน 327">
            <a:extLst>
              <a:ext uri="{FF2B5EF4-FFF2-40B4-BE49-F238E27FC236}">
                <a16:creationId xmlns:a16="http://schemas.microsoft.com/office/drawing/2014/main" id="{9BE08489-2988-4A66-BB3D-DC911AE34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162" y="1103347"/>
            <a:ext cx="3298827" cy="6132874"/>
          </a:xfrm>
          <a:prstGeom prst="roundRect">
            <a:avLst>
              <a:gd name="adj" fmla="val 2775"/>
            </a:avLst>
          </a:prstGeom>
          <a:solidFill>
            <a:srgbClr val="FFFFFF">
              <a:alpha val="0"/>
            </a:srgbClr>
          </a:solidFill>
          <a:ln w="19050">
            <a:solidFill>
              <a:schemeClr val="tx1">
                <a:alpha val="81961"/>
              </a:schemeClr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</a:t>
            </a: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</a:t>
            </a:r>
            <a:endParaRPr lang="en-US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en-US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</a:t>
            </a: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077" name="Rectangle 51">
            <a:extLst>
              <a:ext uri="{FF2B5EF4-FFF2-40B4-BE49-F238E27FC236}">
                <a16:creationId xmlns:a16="http://schemas.microsoft.com/office/drawing/2014/main" id="{132E5C2F-9D25-4DB1-A11F-B82E33489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6160" y="189564"/>
            <a:ext cx="354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/>
            <a:r>
              <a:rPr lang="th-TH" altLang="en-US" sz="4000" b="1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C Iconic" panose="020B0500040200020003" pitchFamily="34" charset="-34"/>
                <a:cs typeface="FC Iconic" panose="020B0500040200020003" pitchFamily="34" charset="-34"/>
              </a:rPr>
              <a:t>เอกสารแนะนำตัว</a:t>
            </a:r>
            <a:endParaRPr lang="th-TH" altLang="en-US" sz="4000" b="1" dirty="0">
              <a:ln w="762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C Iconic" panose="020B0500040200020003" pitchFamily="34" charset="-34"/>
              <a:ea typeface="Angsana New" panose="02020603050405020304" pitchFamily="18" charset="-34"/>
              <a:cs typeface="FC Iconic" panose="020B0500040200020003" pitchFamily="34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B0FEB0-C9A8-403D-927A-B7D64F0FD4FA}"/>
              </a:ext>
            </a:extLst>
          </p:cNvPr>
          <p:cNvSpPr txBox="1"/>
          <p:nvPr/>
        </p:nvSpPr>
        <p:spPr>
          <a:xfrm>
            <a:off x="7413623" y="6372712"/>
            <a:ext cx="3298827" cy="9636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95507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ln w="3175">
                  <a:noFill/>
                  <a:prstDash val="solid"/>
                </a:ln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สาขาวิชา..................</a:t>
            </a:r>
            <a:r>
              <a:rPr lang="en-US" sz="1800" dirty="0">
                <a:ln w="3175">
                  <a:noFill/>
                  <a:prstDash val="solid"/>
                </a:ln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</a:t>
            </a:r>
            <a:r>
              <a:rPr lang="th-TH" sz="1800" dirty="0">
                <a:ln w="3175">
                  <a:noFill/>
                  <a:prstDash val="solid"/>
                </a:ln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</a:t>
            </a:r>
          </a:p>
          <a:p>
            <a:pPr defTabSz="995507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ln w="3175">
                  <a:noFill/>
                  <a:prstDash val="solid"/>
                </a:ln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คณะ........................</a:t>
            </a:r>
            <a:r>
              <a:rPr lang="en-US" sz="1800" dirty="0">
                <a:ln w="3175">
                  <a:noFill/>
                  <a:prstDash val="solid"/>
                </a:ln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</a:t>
            </a:r>
            <a:r>
              <a:rPr lang="th-TH" sz="1800" dirty="0">
                <a:ln w="3175">
                  <a:noFill/>
                  <a:prstDash val="solid"/>
                </a:ln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</a:t>
            </a:r>
          </a:p>
          <a:p>
            <a:pPr defTabSz="995507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ln w="3175">
                  <a:noFill/>
                  <a:prstDash val="solid"/>
                </a:ln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มหาวิทยาลัย..........................</a:t>
            </a:r>
            <a:r>
              <a:rPr lang="en-US" sz="1800" dirty="0">
                <a:ln w="3175">
                  <a:noFill/>
                  <a:prstDash val="solid"/>
                </a:ln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</a:t>
            </a:r>
            <a:r>
              <a:rPr lang="th-TH" sz="1800" dirty="0">
                <a:ln w="3175">
                  <a:noFill/>
                  <a:prstDash val="solid"/>
                </a:ln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8A54CDD-BDED-4CC4-9AAF-50A91EDAD4B0}"/>
              </a:ext>
            </a:extLst>
          </p:cNvPr>
          <p:cNvSpPr/>
          <p:nvPr/>
        </p:nvSpPr>
        <p:spPr>
          <a:xfrm>
            <a:off x="3711575" y="457555"/>
            <a:ext cx="3298825" cy="544512"/>
          </a:xfrm>
          <a:prstGeom prst="round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048" dirty="0">
              <a:solidFill>
                <a:schemeClr val="bg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081" name="Rectangle 42">
            <a:extLst>
              <a:ext uri="{FF2B5EF4-FFF2-40B4-BE49-F238E27FC236}">
                <a16:creationId xmlns:a16="http://schemas.microsoft.com/office/drawing/2014/main" id="{1D3DA9C5-3502-492D-90F8-1C26F21B5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512" y="301674"/>
            <a:ext cx="35067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/>
            <a:r>
              <a:rPr lang="th-TH" altLang="en-US" sz="3200" b="1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ผลงานและกิจกรรม</a:t>
            </a:r>
            <a:endParaRPr lang="th-TH" altLang="en-US" sz="2000" b="1" dirty="0">
              <a:solidFill>
                <a:schemeClr val="bg1"/>
              </a:solidFill>
              <a:latin typeface="FC Iconic" panose="020B0500040200020003" pitchFamily="34" charset="-34"/>
              <a:ea typeface="Angsana New" panose="02020603050405020304" pitchFamily="18" charset="-34"/>
              <a:cs typeface="FC Iconic" panose="020B0500040200020003" pitchFamily="34" charset="-34"/>
            </a:endParaRPr>
          </a:p>
        </p:txBody>
      </p:sp>
      <p:sp>
        <p:nvSpPr>
          <p:cNvPr id="44" name="สี่เหลี่ยมผืนผ้ามุมมน 327">
            <a:extLst>
              <a:ext uri="{FF2B5EF4-FFF2-40B4-BE49-F238E27FC236}">
                <a16:creationId xmlns:a16="http://schemas.microsoft.com/office/drawing/2014/main" id="{A39BC7E5-155E-4E37-B2AB-BC9567A16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97" y="1103347"/>
            <a:ext cx="3313621" cy="6132874"/>
          </a:xfrm>
          <a:prstGeom prst="roundRect">
            <a:avLst>
              <a:gd name="adj" fmla="val 3717"/>
            </a:avLst>
          </a:prstGeom>
          <a:solidFill>
            <a:srgbClr val="FFFFFF">
              <a:alpha val="0"/>
            </a:srgbClr>
          </a:solidFill>
          <a:ln w="19050">
            <a:solidFill>
              <a:schemeClr val="tx1">
                <a:alpha val="81961"/>
              </a:schemeClr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</a:t>
            </a: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</a:t>
            </a:r>
            <a:endParaRPr lang="en-US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en-US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</a:t>
            </a: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0576093-AA25-41F1-9077-C25CC2F8FF54}"/>
              </a:ext>
            </a:extLst>
          </p:cNvPr>
          <p:cNvSpPr/>
          <p:nvPr/>
        </p:nvSpPr>
        <p:spPr>
          <a:xfrm>
            <a:off x="128798" y="301674"/>
            <a:ext cx="3272892" cy="58477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9525" cmpd="sng">
                  <a:noFill/>
                  <a:prstDash val="solid"/>
                </a:ln>
                <a:latin typeface="FC Iconic" panose="020B0500040200020003" pitchFamily="34" charset="-34"/>
                <a:cs typeface="FC Iconic" panose="020B0500040200020003" pitchFamily="34" charset="-34"/>
              </a:rPr>
              <a:t>ผลงานทางวิชาการ</a:t>
            </a:r>
            <a:endParaRPr lang="th-TH" sz="2000" b="1" dirty="0">
              <a:ln w="9525" cmpd="sng">
                <a:noFill/>
                <a:prstDash val="solid"/>
              </a:ln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</p:txBody>
      </p:sp>
      <p:sp>
        <p:nvSpPr>
          <p:cNvPr id="3085" name="กล่องข้อความ 9">
            <a:extLst>
              <a:ext uri="{FF2B5EF4-FFF2-40B4-BE49-F238E27FC236}">
                <a16:creationId xmlns:a16="http://schemas.microsoft.com/office/drawing/2014/main" id="{B0A14F9F-C976-425C-B373-159C045E1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090" y="792192"/>
            <a:ext cx="3595856" cy="89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r" eaLnBrk="1" hangingPunct="1"/>
            <a:r>
              <a:rPr lang="th-TH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เพื่อประกอบการสอบสัมภาษณ์ (ภาค ค.)</a:t>
            </a:r>
          </a:p>
          <a:p>
            <a:pPr algn="r" eaLnBrk="1" hangingPunct="1">
              <a:lnSpc>
                <a:spcPct val="80000"/>
              </a:lnSpc>
            </a:pPr>
            <a:r>
              <a:rPr lang="th-TH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การบรรจุและแต่งตั้งบุคคลเข้ารับราชการ</a:t>
            </a:r>
          </a:p>
          <a:p>
            <a:pPr algn="r" eaLnBrk="1" hangingPunct="1">
              <a:lnSpc>
                <a:spcPct val="80000"/>
              </a:lnSpc>
            </a:pPr>
            <a:r>
              <a:rPr lang="th-TH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เป็นข้าราชการครูและบุคลากรทางการศึกษา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086" name="กล่องข้อความ 10">
            <a:extLst>
              <a:ext uri="{FF2B5EF4-FFF2-40B4-BE49-F238E27FC236}">
                <a16:creationId xmlns:a16="http://schemas.microsoft.com/office/drawing/2014/main" id="{9C7C2FB3-8D88-4000-B19D-60B82450B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6773" y="1434969"/>
            <a:ext cx="24457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altLang="en-US" sz="2800" dirty="0">
                <a:latin typeface="FC Iconic" panose="020B0500040200020003" pitchFamily="34" charset="-34"/>
                <a:cs typeface="FC Iconic" panose="020B0500040200020003" pitchFamily="34" charset="-34"/>
              </a:rPr>
              <a:t>ตำแหน่ง</a:t>
            </a:r>
            <a:r>
              <a:rPr lang="th-TH" altLang="en-US" sz="2800" b="1" dirty="0">
                <a:solidFill>
                  <a:srgbClr val="FF000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  <a:r>
              <a:rPr lang="th-TH" altLang="en-US" sz="3600" b="1" dirty="0">
                <a:solidFill>
                  <a:srgbClr val="FF000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ครูผู้ช่วย</a:t>
            </a:r>
            <a:endParaRPr lang="en-US" altLang="en-US" sz="3600" b="1" dirty="0">
              <a:solidFill>
                <a:srgbClr val="FF0000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088" name="กล่องข้อความ 22">
            <a:extLst>
              <a:ext uri="{FF2B5EF4-FFF2-40B4-BE49-F238E27FC236}">
                <a16:creationId xmlns:a16="http://schemas.microsoft.com/office/drawing/2014/main" id="{C2BAE9CD-1781-4400-82BE-6AACAEE2F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17" y="1306006"/>
            <a:ext cx="3078165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จัดทำแผนการจัดการเรียนการสอนในรายวิชา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eaLnBrk="1" hangingPunct="1"/>
            <a:endParaRPr lang="th-TH" altLang="en-US" sz="11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จัดทำสื่อการสอนรายวิชา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eaLnBrk="1" hangingPunct="1"/>
            <a:endParaRPr lang="th-TH" altLang="en-US" sz="11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จัดทำกำหนดการจัดการเรียนรู้รายวิชา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eaLnBrk="1" hangingPunct="1"/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28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วิจัยในชั้นเรียน เรื่อง</a:t>
            </a:r>
            <a:endParaRPr lang="en-US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...................................................................</a:t>
            </a:r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..................................................................................................................................................</a:t>
            </a:r>
          </a:p>
        </p:txBody>
      </p:sp>
      <p:sp>
        <p:nvSpPr>
          <p:cNvPr id="3089" name="กล่องข้อความ 26">
            <a:extLst>
              <a:ext uri="{FF2B5EF4-FFF2-40B4-BE49-F238E27FC236}">
                <a16:creationId xmlns:a16="http://schemas.microsoft.com/office/drawing/2014/main" id="{62AD05AE-F931-48C6-B226-AF84C4FD0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25" y="1285398"/>
            <a:ext cx="289014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เป็นครูผู้ฝึกสอนนำนักเรียนเข้าร่วมแข่งขัน........................................................................................................................................................................................................</a:t>
            </a:r>
          </a:p>
          <a:p>
            <a:pPr eaLnBrk="1" hangingPunct="1"/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เป็นครูผู้ฝึกสอนนำนักเรียนเข้าร่วมแข่งขัน........................................................................................................................................................................................................</a:t>
            </a:r>
          </a:p>
          <a:p>
            <a:pPr eaLnBrk="1" hangingPunct="1"/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เป็นครูผู้ฝึกสอนนำนักเรียนเข้าร่วมแข่งขัน........................................................................................................................................................................................................</a:t>
            </a:r>
          </a:p>
          <a:p>
            <a:pPr eaLnBrk="1" hangingPunct="1"/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pic>
        <p:nvPicPr>
          <p:cNvPr id="3090" name="รูปภาพ 30">
            <a:extLst>
              <a:ext uri="{FF2B5EF4-FFF2-40B4-BE49-F238E27FC236}">
                <a16:creationId xmlns:a16="http://schemas.microsoft.com/office/drawing/2014/main" id="{C0427A0C-38C3-47F4-AAD3-EFC81540C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4094163"/>
            <a:ext cx="12969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รูปภาพ 31">
            <a:extLst>
              <a:ext uri="{FF2B5EF4-FFF2-40B4-BE49-F238E27FC236}">
                <a16:creationId xmlns:a16="http://schemas.microsoft.com/office/drawing/2014/main" id="{6412A77E-2E8C-4F6F-848D-DA0AE862A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58" y="4094163"/>
            <a:ext cx="129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51">
            <a:extLst>
              <a:ext uri="{FF2B5EF4-FFF2-40B4-BE49-F238E27FC236}">
                <a16:creationId xmlns:a16="http://schemas.microsoft.com/office/drawing/2014/main" id="{DE8271FF-5CAE-4C6C-9F9C-2EA0743BD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6159" y="191492"/>
            <a:ext cx="354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/>
            <a:r>
              <a:rPr lang="th-TH" altLang="en-US" sz="4000" b="1" dirty="0">
                <a:ln w="76200">
                  <a:noFill/>
                </a:ln>
                <a:latin typeface="FC Iconic" panose="020B0500040200020003" pitchFamily="34" charset="-34"/>
                <a:cs typeface="FC Iconic" panose="020B0500040200020003" pitchFamily="34" charset="-34"/>
              </a:rPr>
              <a:t>เอกสารแนะนำตัว</a:t>
            </a:r>
            <a:endParaRPr lang="th-TH" altLang="en-US" sz="4000" b="1" dirty="0">
              <a:ln w="76200">
                <a:noFill/>
              </a:ln>
              <a:latin typeface="FC Iconic" panose="020B0500040200020003" pitchFamily="34" charset="-34"/>
              <a:ea typeface="Angsana New" panose="02020603050405020304" pitchFamily="18" charset="-34"/>
              <a:cs typeface="FC Iconic" panose="020B0500040200020003" pitchFamily="34" charset="-34"/>
            </a:endParaRPr>
          </a:p>
        </p:txBody>
      </p:sp>
      <p:pic>
        <p:nvPicPr>
          <p:cNvPr id="2" name="รูปภาพ 4">
            <a:extLst>
              <a:ext uri="{FF2B5EF4-FFF2-40B4-BE49-F238E27FC236}">
                <a16:creationId xmlns:a16="http://schemas.microsoft.com/office/drawing/2014/main" id="{4DEAEFB9-134B-4294-9FE7-E6233D047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5" t="28901" r="15720"/>
          <a:stretch/>
        </p:blipFill>
        <p:spPr bwMode="auto">
          <a:xfrm>
            <a:off x="6617470" y="1437463"/>
            <a:ext cx="2909030" cy="459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รูปภาพ 33">
            <a:extLst>
              <a:ext uri="{FF2B5EF4-FFF2-40B4-BE49-F238E27FC236}">
                <a16:creationId xmlns:a16="http://schemas.microsoft.com/office/drawing/2014/main" id="{067A442C-2C2E-1069-4FE3-45CD49D3A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1061" y="5234018"/>
            <a:ext cx="112758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34">
            <a:extLst>
              <a:ext uri="{FF2B5EF4-FFF2-40B4-BE49-F238E27FC236}">
                <a16:creationId xmlns:a16="http://schemas.microsoft.com/office/drawing/2014/main" id="{2C1E961C-A6E8-133D-0A49-079C8CAC0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90889" y="5235575"/>
            <a:ext cx="11493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36">
            <a:extLst>
              <a:ext uri="{FF2B5EF4-FFF2-40B4-BE49-F238E27FC236}">
                <a16:creationId xmlns:a16="http://schemas.microsoft.com/office/drawing/2014/main" id="{6F641361-277D-B1DB-E7D4-8AE582BEE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90889" y="6229350"/>
            <a:ext cx="11493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38">
            <a:extLst>
              <a:ext uri="{FF2B5EF4-FFF2-40B4-BE49-F238E27FC236}">
                <a16:creationId xmlns:a16="http://schemas.microsoft.com/office/drawing/2014/main" id="{B3C4034A-16CA-1B73-BC05-75E38B289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3684" y="6229350"/>
            <a:ext cx="11493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วงรี 8">
            <a:extLst>
              <a:ext uri="{FF2B5EF4-FFF2-40B4-BE49-F238E27FC236}">
                <a16:creationId xmlns:a16="http://schemas.microsoft.com/office/drawing/2014/main" id="{075F9C96-E730-6623-42ED-65EC8BB66DCA}"/>
              </a:ext>
            </a:extLst>
          </p:cNvPr>
          <p:cNvSpPr/>
          <p:nvPr/>
        </p:nvSpPr>
        <p:spPr>
          <a:xfrm>
            <a:off x="731168" y="4214257"/>
            <a:ext cx="2059566" cy="2059566"/>
          </a:xfrm>
          <a:prstGeom prst="ellipse">
            <a:avLst/>
          </a:prstGeom>
          <a:blipFill dpi="0" rotWithShape="1">
            <a:blip r:embed="rId10"/>
            <a:srcRect/>
            <a:stretch>
              <a:fillRect l="-6000"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6E28098-6683-4E7E-BE48-F210743D6196}"/>
              </a:ext>
            </a:extLst>
          </p:cNvPr>
          <p:cNvSpPr/>
          <p:nvPr/>
        </p:nvSpPr>
        <p:spPr>
          <a:xfrm>
            <a:off x="7395444" y="5403579"/>
            <a:ext cx="3096344" cy="5794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นางสาว................................</a:t>
            </a:r>
            <a:endParaRPr lang="en-US" sz="2800" dirty="0">
              <a:solidFill>
                <a:schemeClr val="bg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6128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, นามบัตร, ซองจดหมาย, ภาพตัด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0409FEA-2403-4BDD-B556-0BCA31288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71" name="สี่เหลี่ยมผืนผ้ามุมมน 327">
            <a:extLst>
              <a:ext uri="{FF2B5EF4-FFF2-40B4-BE49-F238E27FC236}">
                <a16:creationId xmlns:a16="http://schemas.microsoft.com/office/drawing/2014/main" id="{30DEC5D4-984D-45B7-97D1-A7FF754D5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5097" y="3995861"/>
            <a:ext cx="3280844" cy="3312368"/>
          </a:xfrm>
          <a:prstGeom prst="roundRect">
            <a:avLst>
              <a:gd name="adj" fmla="val 2775"/>
            </a:avLst>
          </a:prstGeom>
          <a:solidFill>
            <a:srgbClr val="FFFFFF">
              <a:alpha val="87843"/>
            </a:srgbClr>
          </a:solidFill>
          <a:ln w="19050">
            <a:solidFill>
              <a:srgbClr val="FF0066">
                <a:alpha val="81961"/>
              </a:srgbClr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</a:t>
            </a: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</a:t>
            </a:r>
            <a:endParaRPr lang="en-US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en-US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</a:t>
            </a: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2" name="สี่เหลี่ยมผืนผ้ามุมมน 327">
            <a:extLst>
              <a:ext uri="{FF2B5EF4-FFF2-40B4-BE49-F238E27FC236}">
                <a16:creationId xmlns:a16="http://schemas.microsoft.com/office/drawing/2014/main" id="{858E04DE-BA3B-4D7F-93D8-225E960D4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932" y="1125737"/>
            <a:ext cx="3342866" cy="6182492"/>
          </a:xfrm>
          <a:prstGeom prst="roundRect">
            <a:avLst>
              <a:gd name="adj" fmla="val 2516"/>
            </a:avLst>
          </a:prstGeom>
          <a:solidFill>
            <a:srgbClr val="FFFFFF">
              <a:alpha val="0"/>
            </a:srgbClr>
          </a:solidFill>
          <a:ln w="19050">
            <a:solidFill>
              <a:schemeClr val="tx1">
                <a:alpha val="81961"/>
              </a:schemeClr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  </a:t>
            </a:r>
          </a:p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 </a:t>
            </a:r>
          </a:p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  </a:t>
            </a:r>
          </a:p>
          <a:p>
            <a:pPr algn="thaiDist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    </a:t>
            </a:r>
            <a:endParaRPr lang="th-TH" sz="1500" dirty="0">
              <a:ln w="3175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500" dirty="0">
              <a:ln w="3175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algn="thaiDist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	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 </a:t>
            </a:r>
          </a:p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                                       </a:t>
            </a: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</p:txBody>
      </p:sp>
      <p:sp>
        <p:nvSpPr>
          <p:cNvPr id="60" name="สี่เหลี่ยมผืนผ้ามุมมน 327">
            <a:extLst>
              <a:ext uri="{FF2B5EF4-FFF2-40B4-BE49-F238E27FC236}">
                <a16:creationId xmlns:a16="http://schemas.microsoft.com/office/drawing/2014/main" id="{1E4D9A7C-78C3-44FB-A8CF-348495DA6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9141" y="1115542"/>
            <a:ext cx="3296800" cy="2088232"/>
          </a:xfrm>
          <a:prstGeom prst="roundRect">
            <a:avLst>
              <a:gd name="adj" fmla="val 2775"/>
            </a:avLst>
          </a:prstGeom>
          <a:solidFill>
            <a:srgbClr val="FFFFFF">
              <a:alpha val="87843"/>
            </a:srgbClr>
          </a:solidFill>
          <a:ln w="19050">
            <a:solidFill>
              <a:srgbClr val="FF0066">
                <a:alpha val="81961"/>
              </a:srgbClr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</a:t>
            </a: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</a:t>
            </a:r>
            <a:endParaRPr lang="en-US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en-US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</a:t>
            </a: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FE4A3C9-1B23-4626-BA11-6C7A9B34640B}"/>
              </a:ext>
            </a:extLst>
          </p:cNvPr>
          <p:cNvSpPr/>
          <p:nvPr/>
        </p:nvSpPr>
        <p:spPr>
          <a:xfrm>
            <a:off x="3583705" y="185836"/>
            <a:ext cx="3543627" cy="58477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ประวัติการศึกษา</a:t>
            </a:r>
            <a:endParaRPr lang="th-TH" sz="2000" dirty="0">
              <a:ln w="9525" cmpd="sng">
                <a:noFill/>
                <a:prstDash val="solid"/>
              </a:ln>
              <a:solidFill>
                <a:schemeClr val="bg1"/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</p:txBody>
      </p:sp>
      <p:sp>
        <p:nvSpPr>
          <p:cNvPr id="65" name="สี่เหลี่ยมผืนผ้ามุมมน 327">
            <a:extLst>
              <a:ext uri="{FF2B5EF4-FFF2-40B4-BE49-F238E27FC236}">
                <a16:creationId xmlns:a16="http://schemas.microsoft.com/office/drawing/2014/main" id="{2A9DFF18-1FAB-401C-84C3-5354DBBB0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22" y="1115541"/>
            <a:ext cx="3386129" cy="6192688"/>
          </a:xfrm>
          <a:prstGeom prst="roundRect">
            <a:avLst>
              <a:gd name="adj" fmla="val 3717"/>
            </a:avLst>
          </a:prstGeom>
          <a:solidFill>
            <a:srgbClr val="FFFFFF">
              <a:alpha val="0"/>
            </a:srgbClr>
          </a:solidFill>
          <a:ln w="19050">
            <a:solidFill>
              <a:schemeClr val="tx1">
                <a:alpha val="81961"/>
              </a:schemeClr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ctr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</a:t>
            </a: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 </a:t>
            </a:r>
            <a:endParaRPr lang="en-US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endParaRPr lang="en-US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  <a:p>
            <a:pPr algn="thaiDist" defTabSz="914400" eaLnBrk="1" hangingPunct="1">
              <a:defRPr/>
            </a:pPr>
            <a:r>
              <a:rPr lang="th-TH" sz="1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ea typeface="Angsana New" pitchFamily="18" charset="-34"/>
                <a:cs typeface="FC Iconic" panose="020B0500040200020003" pitchFamily="34" charset="-34"/>
              </a:rPr>
              <a:t>   </a:t>
            </a:r>
            <a:endParaRPr lang="th-TH" sz="1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FCDD444-CB2D-4188-B525-CE84406ED730}"/>
              </a:ext>
            </a:extLst>
          </p:cNvPr>
          <p:cNvSpPr/>
          <p:nvPr/>
        </p:nvSpPr>
        <p:spPr>
          <a:xfrm>
            <a:off x="141523" y="206483"/>
            <a:ext cx="3300659" cy="58477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ln w="9525" cmpd="sng">
                  <a:noFill/>
                  <a:prstDash val="solid"/>
                </a:ln>
                <a:latin typeface="FC Iconic" panose="020B0500040200020003" pitchFamily="34" charset="-34"/>
                <a:cs typeface="FC Iconic" panose="020B0500040200020003" pitchFamily="34" charset="-34"/>
              </a:rPr>
              <a:t>ประวัติส่วนตัว</a:t>
            </a:r>
            <a:endParaRPr lang="th-TH" sz="2000" dirty="0">
              <a:ln w="9525" cmpd="sng">
                <a:noFill/>
                <a:prstDash val="solid"/>
              </a:ln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289A44D6-3E5A-4AB1-A7DF-46CED90E3C94}"/>
              </a:ext>
            </a:extLst>
          </p:cNvPr>
          <p:cNvSpPr/>
          <p:nvPr/>
        </p:nvSpPr>
        <p:spPr>
          <a:xfrm>
            <a:off x="3714750" y="3381076"/>
            <a:ext cx="3289092" cy="52609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048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5132" name="Rectangle 72">
            <a:extLst>
              <a:ext uri="{FF2B5EF4-FFF2-40B4-BE49-F238E27FC236}">
                <a16:creationId xmlns:a16="http://schemas.microsoft.com/office/drawing/2014/main" id="{7387B3B4-22DD-441F-B9C4-C48650186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7632" y="3402003"/>
            <a:ext cx="35433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/>
            <a:r>
              <a:rPr lang="th-TH" altLang="en-US" sz="2400" dirty="0">
                <a:solidFill>
                  <a:schemeClr val="bg1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การฝึกประสบการณ์วิชาชีพครู</a:t>
            </a:r>
            <a:endParaRPr lang="th-TH" altLang="en-US" sz="2400" dirty="0">
              <a:solidFill>
                <a:schemeClr val="bg1"/>
              </a:solidFill>
              <a:latin typeface="FC Iconic" panose="020B0500040200020003" pitchFamily="34" charset="-34"/>
              <a:ea typeface="Angsana New" panose="02020603050405020304" pitchFamily="18" charset="-34"/>
              <a:cs typeface="FC Iconic" panose="020B0500040200020003" pitchFamily="34" charset="-34"/>
            </a:endParaRPr>
          </a:p>
        </p:txBody>
      </p:sp>
      <p:sp>
        <p:nvSpPr>
          <p:cNvPr id="5133" name="TextBox 73">
            <a:extLst>
              <a:ext uri="{FF2B5EF4-FFF2-40B4-BE49-F238E27FC236}">
                <a16:creationId xmlns:a16="http://schemas.microsoft.com/office/drawing/2014/main" id="{2FE310C9-8915-44C5-B4C9-58C5A09F5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39" y="1360502"/>
            <a:ext cx="327968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ชื่อ</a:t>
            </a:r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 :………………</a:t>
            </a:r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...</a:t>
            </a:r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......................................</a:t>
            </a:r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..............</a:t>
            </a:r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………………..….</a:t>
            </a:r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ชื่อเล่น </a:t>
            </a:r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:……………………………………………………………………..….</a:t>
            </a:r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อายุ</a:t>
            </a:r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 :…………………………………………………………………………….. </a:t>
            </a:r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เกิด</a:t>
            </a:r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 :……………………………….…………</a:t>
            </a:r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</a:t>
            </a:r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…..</a:t>
            </a:r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.....</a:t>
            </a:r>
          </a:p>
          <a:p>
            <a:pPr eaLnBrk="1" hangingPunct="1"/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ที่อยู่ </a:t>
            </a:r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:…………………………………</a:t>
            </a:r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</a:t>
            </a:r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…………</a:t>
            </a:r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.....</a:t>
            </a:r>
            <a:endParaRPr lang="en-US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………………………………………….……………..</a:t>
            </a:r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</a:t>
            </a:r>
            <a:endParaRPr lang="en-US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การศึกษา </a:t>
            </a:r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:</a:t>
            </a:r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…………………………….………..…………………………</a:t>
            </a:r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ผลการเรียนเฉลี่ยสะสม</a:t>
            </a:r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 :………………………………..…………</a:t>
            </a:r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</a:p>
          <a:p>
            <a:pPr eaLnBrk="1" hangingPunct="1"/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ความสามารถพิเศษ </a:t>
            </a:r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:…..…………………....………………………</a:t>
            </a:r>
          </a:p>
          <a:p>
            <a:pPr eaLnBrk="1" hangingPunct="1"/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………………………………..……………………………….....…………………</a:t>
            </a:r>
          </a:p>
          <a:p>
            <a:pPr eaLnBrk="1" hangingPunct="1"/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………………………………………………………………..…..………………… </a:t>
            </a:r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คติประจำใจ </a:t>
            </a:r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: ………………………………….….………………………..</a:t>
            </a:r>
          </a:p>
          <a:p>
            <a:pPr eaLnBrk="1" hangingPunct="1"/>
            <a:r>
              <a:rPr lang="en-US" altLang="en-US" sz="1600" dirty="0">
                <a:latin typeface="FC Iconic" panose="020B0500040200020003" pitchFamily="34" charset="-34"/>
                <a:cs typeface="FC Iconic" panose="020B0500040200020003" pitchFamily="34" charset="-34"/>
              </a:rPr>
              <a:t>………………………………………………………………….……………………..</a:t>
            </a:r>
            <a:endParaRPr lang="th-TH" altLang="en-US" sz="1600" dirty="0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47E65E61-775C-49EA-88BE-F90DD6EC1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124263"/>
              </p:ext>
            </p:extLst>
          </p:nvPr>
        </p:nvGraphicFramePr>
        <p:xfrm>
          <a:off x="3795713" y="1233488"/>
          <a:ext cx="3133725" cy="1898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839">
                <a:tc>
                  <a:txBody>
                    <a:bodyPr/>
                    <a:lstStyle/>
                    <a:p>
                      <a:pPr algn="ctr"/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FC Iconic" panose="020B0500040200020003" pitchFamily="34" charset="-34"/>
                          <a:ea typeface="+mn-ea"/>
                          <a:cs typeface="FC Iconic" panose="020B0500040200020003" pitchFamily="34" charset="-34"/>
                        </a:rPr>
                        <a:t>พ.ศ.</a:t>
                      </a:r>
                    </a:p>
                  </a:txBody>
                  <a:tcPr marL="100774" marR="100774" marT="50397" marB="50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FC Iconic" panose="020B0500040200020003" pitchFamily="34" charset="-34"/>
                          <a:ea typeface="+mn-ea"/>
                          <a:cs typeface="FC Iconic" panose="020B0500040200020003" pitchFamily="34" charset="-34"/>
                        </a:rPr>
                        <a:t>ระดับ</a:t>
                      </a:r>
                    </a:p>
                  </a:txBody>
                  <a:tcPr marL="100774" marR="100774" marT="50397" marB="50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kern="1200" dirty="0">
                          <a:solidFill>
                            <a:schemeClr val="bg1"/>
                          </a:solidFill>
                          <a:latin typeface="FC Iconic" panose="020B0500040200020003" pitchFamily="34" charset="-34"/>
                          <a:ea typeface="+mn-ea"/>
                          <a:cs typeface="FC Iconic" panose="020B0500040200020003" pitchFamily="34" charset="-34"/>
                        </a:rPr>
                        <a:t>สถาบัน</a:t>
                      </a:r>
                    </a:p>
                  </a:txBody>
                  <a:tcPr marL="100774" marR="100774" marT="50397" marB="50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119">
                <a:tc>
                  <a:txBody>
                    <a:bodyPr/>
                    <a:lstStyle/>
                    <a:p>
                      <a:pPr algn="ctr"/>
                      <a:endParaRPr lang="th-TH" sz="1400" kern="1200" dirty="0">
                        <a:solidFill>
                          <a:schemeClr val="tx1"/>
                        </a:solidFill>
                        <a:latin typeface="FC Iconic" panose="020B0500040200020003" pitchFamily="34" charset="-34"/>
                        <a:ea typeface="+mn-ea"/>
                        <a:cs typeface="FC Iconic" panose="020B0500040200020003" pitchFamily="34" charset="-34"/>
                      </a:endParaRPr>
                    </a:p>
                  </a:txBody>
                  <a:tcPr marL="100774" marR="100774" marT="50397" marB="50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0" dirty="0">
                          <a:latin typeface="FC Iconic" panose="020B0500040200020003" pitchFamily="34" charset="-34"/>
                          <a:cs typeface="FC Iconic" panose="020B0500040200020003" pitchFamily="34" charset="-34"/>
                        </a:rPr>
                        <a:t>ประถม</a:t>
                      </a:r>
                      <a:endParaRPr lang="th-TH" sz="1400" b="0" kern="1200" dirty="0">
                        <a:solidFill>
                          <a:schemeClr val="tx1"/>
                        </a:solidFill>
                        <a:latin typeface="FC Iconic" panose="020B0500040200020003" pitchFamily="34" charset="-34"/>
                        <a:ea typeface="+mn-ea"/>
                        <a:cs typeface="FC Iconic" panose="020B0500040200020003" pitchFamily="34" charset="-34"/>
                      </a:endParaRPr>
                    </a:p>
                  </a:txBody>
                  <a:tcPr marL="100774" marR="100774" marT="50397" marB="50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kern="1200" dirty="0">
                        <a:solidFill>
                          <a:schemeClr val="tx1"/>
                        </a:solidFill>
                        <a:latin typeface="FC Iconic" panose="020B0500040200020003" pitchFamily="34" charset="-34"/>
                        <a:ea typeface="+mn-ea"/>
                        <a:cs typeface="FC Iconic" panose="020B0500040200020003" pitchFamily="34" charset="-34"/>
                      </a:endParaRPr>
                    </a:p>
                  </a:txBody>
                  <a:tcPr marL="100774" marR="100774" marT="50397" marB="50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119">
                <a:tc>
                  <a:txBody>
                    <a:bodyPr/>
                    <a:lstStyle/>
                    <a:p>
                      <a:pPr algn="ctr"/>
                      <a:endParaRPr lang="th-TH" sz="1400" kern="1200" dirty="0">
                        <a:solidFill>
                          <a:schemeClr val="tx1"/>
                        </a:solidFill>
                        <a:latin typeface="FC Iconic" panose="020B0500040200020003" pitchFamily="34" charset="-34"/>
                        <a:ea typeface="+mn-ea"/>
                        <a:cs typeface="FC Iconic" panose="020B0500040200020003" pitchFamily="34" charset="-34"/>
                      </a:endParaRPr>
                    </a:p>
                  </a:txBody>
                  <a:tcPr marL="100774" marR="100774" marT="50397" marB="50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0" dirty="0">
                          <a:latin typeface="FC Iconic" panose="020B0500040200020003" pitchFamily="34" charset="-34"/>
                          <a:cs typeface="FC Iconic" panose="020B0500040200020003" pitchFamily="34" charset="-34"/>
                        </a:rPr>
                        <a:t>มัธยม</a:t>
                      </a:r>
                      <a:endParaRPr lang="th-TH" sz="1400" b="0" kern="1200" dirty="0">
                        <a:solidFill>
                          <a:schemeClr val="tx1"/>
                        </a:solidFill>
                        <a:latin typeface="FC Iconic" panose="020B0500040200020003" pitchFamily="34" charset="-34"/>
                        <a:ea typeface="+mn-ea"/>
                        <a:cs typeface="FC Iconic" panose="020B0500040200020003" pitchFamily="34" charset="-34"/>
                      </a:endParaRPr>
                    </a:p>
                  </a:txBody>
                  <a:tcPr marL="100774" marR="100774" marT="50397" marB="50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kern="1200" dirty="0">
                        <a:solidFill>
                          <a:schemeClr val="tx1"/>
                        </a:solidFill>
                        <a:latin typeface="FC Iconic" panose="020B0500040200020003" pitchFamily="34" charset="-34"/>
                        <a:ea typeface="+mn-ea"/>
                        <a:cs typeface="FC Iconic" panose="020B0500040200020003" pitchFamily="34" charset="-34"/>
                      </a:endParaRPr>
                    </a:p>
                  </a:txBody>
                  <a:tcPr marL="100774" marR="100774" marT="50397" marB="50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572">
                <a:tc>
                  <a:txBody>
                    <a:bodyPr/>
                    <a:lstStyle/>
                    <a:p>
                      <a:pPr algn="ctr"/>
                      <a:endParaRPr lang="th-TH" sz="1400" kern="1200" dirty="0">
                        <a:solidFill>
                          <a:schemeClr val="tx1"/>
                        </a:solidFill>
                        <a:latin typeface="FC Iconic" panose="020B0500040200020003" pitchFamily="34" charset="-34"/>
                        <a:ea typeface="+mn-ea"/>
                        <a:cs typeface="FC Iconic" panose="020B0500040200020003" pitchFamily="34" charset="-34"/>
                      </a:endParaRPr>
                    </a:p>
                  </a:txBody>
                  <a:tcPr marL="100774" marR="100774" marT="50397" marB="50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0" dirty="0">
                          <a:latin typeface="FC Iconic" panose="020B0500040200020003" pitchFamily="34" charset="-34"/>
                          <a:cs typeface="FC Iconic" panose="020B0500040200020003" pitchFamily="34" charset="-34"/>
                        </a:rPr>
                        <a:t>ปริญญาตรี </a:t>
                      </a:r>
                      <a:endParaRPr lang="th-TH" sz="1400" b="0" kern="1200" dirty="0">
                        <a:solidFill>
                          <a:schemeClr val="tx1"/>
                        </a:solidFill>
                        <a:latin typeface="FC Iconic" panose="020B0500040200020003" pitchFamily="34" charset="-34"/>
                        <a:ea typeface="+mn-ea"/>
                        <a:cs typeface="FC Iconic" panose="020B0500040200020003" pitchFamily="34" charset="-34"/>
                      </a:endParaRPr>
                    </a:p>
                  </a:txBody>
                  <a:tcPr marL="100774" marR="100774" marT="50397" marB="50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kern="1200" dirty="0">
                        <a:solidFill>
                          <a:schemeClr val="tx1"/>
                        </a:solidFill>
                        <a:latin typeface="FC Iconic" panose="020B0500040200020003" pitchFamily="34" charset="-34"/>
                        <a:ea typeface="+mn-ea"/>
                        <a:cs typeface="FC Iconic" panose="020B0500040200020003" pitchFamily="34" charset="-34"/>
                      </a:endParaRPr>
                    </a:p>
                  </a:txBody>
                  <a:tcPr marL="100774" marR="100774" marT="50397" marB="503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8" name="TextBox 77">
            <a:extLst>
              <a:ext uri="{FF2B5EF4-FFF2-40B4-BE49-F238E27FC236}">
                <a16:creationId xmlns:a16="http://schemas.microsoft.com/office/drawing/2014/main" id="{A9A443CC-0F40-443C-A36E-1DF28398E10F}"/>
              </a:ext>
            </a:extLst>
          </p:cNvPr>
          <p:cNvSpPr txBox="1"/>
          <p:nvPr/>
        </p:nvSpPr>
        <p:spPr>
          <a:xfrm>
            <a:off x="3707119" y="4218870"/>
            <a:ext cx="3305899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โรงเรียน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……………………………………………..……………………………</a:t>
            </a:r>
            <a:endParaRPr lang="th-TH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ระดับชั้น</a:t>
            </a:r>
            <a:r>
              <a:rPr lang="th-TH" sz="1600" dirty="0">
                <a:ln w="31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:…………………………………………………………………………</a:t>
            </a:r>
            <a:endParaRPr lang="th-TH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ครูพี่เลี้ยง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:</a:t>
            </a:r>
            <a:r>
              <a:rPr lang="th-T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…………………………………………………………………….</a:t>
            </a:r>
          </a:p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…………………………………………………………………………………………..</a:t>
            </a:r>
            <a:r>
              <a:rPr lang="th-T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</a:p>
        </p:txBody>
      </p:sp>
      <p:sp>
        <p:nvSpPr>
          <p:cNvPr id="5157" name="TextBox 82">
            <a:extLst>
              <a:ext uri="{FF2B5EF4-FFF2-40B4-BE49-F238E27FC236}">
                <a16:creationId xmlns:a16="http://schemas.microsoft.com/office/drawing/2014/main" id="{1D1EC65E-9682-400C-AF5C-935CF9CB1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5226050"/>
            <a:ext cx="32845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โรงเรียน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……………………………….…………………………………………</a:t>
            </a:r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ระดับชั้น 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: ……………………………..……………………….……………….</a:t>
            </a:r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ครูพี่เลี้ยง 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:……………………………………………………………………..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39E130D3-266E-4556-91E3-8276967D62EB}"/>
              </a:ext>
            </a:extLst>
          </p:cNvPr>
          <p:cNvSpPr/>
          <p:nvPr/>
        </p:nvSpPr>
        <p:spPr>
          <a:xfrm>
            <a:off x="6878711" y="237261"/>
            <a:ext cx="3962253" cy="52322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dirty="0">
                <a:ln w="9525" cmpd="sng">
                  <a:noFill/>
                  <a:prstDash val="solid"/>
                </a:ln>
                <a:latin typeface="FC Iconic" panose="020B0500040200020003" pitchFamily="34" charset="-34"/>
                <a:cs typeface="FC Iconic" panose="020B0500040200020003" pitchFamily="34" charset="-34"/>
              </a:rPr>
              <a:t>กิจกรรมขณะฝึกประสบการณ์</a:t>
            </a:r>
            <a:endParaRPr lang="th-TH" sz="2800" dirty="0">
              <a:ln w="9525" cmpd="sng">
                <a:noFill/>
                <a:prstDash val="solid"/>
              </a:ln>
              <a:latin typeface="FC Iconic" panose="020B0500040200020003" pitchFamily="34" charset="-34"/>
              <a:ea typeface="Angsana New" pitchFamily="18" charset="-34"/>
              <a:cs typeface="FC Iconic" panose="020B0500040200020003" pitchFamily="34" charset="-34"/>
            </a:endParaRPr>
          </a:p>
        </p:txBody>
      </p:sp>
      <p:sp>
        <p:nvSpPr>
          <p:cNvPr id="5161" name="Rectangle 8">
            <a:extLst>
              <a:ext uri="{FF2B5EF4-FFF2-40B4-BE49-F238E27FC236}">
                <a16:creationId xmlns:a16="http://schemas.microsoft.com/office/drawing/2014/main" id="{65503B71-2D7A-4A69-8281-832A72C84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6165" y="1203545"/>
            <a:ext cx="32004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defTabSz="914400"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กิจกรรมที่ 1</a:t>
            </a:r>
          </a:p>
          <a:p>
            <a:pPr defTabSz="914400" eaLnBrk="1" hangingPunct="1"/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...............................................................................................................</a:t>
            </a:r>
          </a:p>
          <a:p>
            <a:pPr defTabSz="914400" eaLnBrk="1" hangingPunct="1"/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…………………………………………………………………..</a:t>
            </a:r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........................................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................................................................................</a:t>
            </a:r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</a:t>
            </a:r>
          </a:p>
          <a:p>
            <a:pPr defTabSz="914400"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กิจกรรมที่ 2</a:t>
            </a:r>
          </a:p>
          <a:p>
            <a:pPr defTabSz="914400" eaLnBrk="1" hangingPunct="1"/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...............................................................................................................</a:t>
            </a:r>
          </a:p>
          <a:p>
            <a:pPr defTabSz="914400" eaLnBrk="1" hangingPunct="1"/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…………………………………………………………………..</a:t>
            </a:r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..........................................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................................................................................</a:t>
            </a:r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 </a:t>
            </a:r>
          </a:p>
          <a:p>
            <a:pPr defTabSz="914400" eaLnBrk="1" hangingPunct="1"/>
            <a:endParaRPr lang="th-TH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defTabSz="914400" eaLnBrk="1" hangingPunct="1"/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กิจกรรมที่ 3</a:t>
            </a:r>
          </a:p>
          <a:p>
            <a:pPr defTabSz="914400" eaLnBrk="1" hangingPunct="1"/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...............................................................................................................</a:t>
            </a:r>
          </a:p>
          <a:p>
            <a:pPr defTabSz="914400" eaLnBrk="1" hangingPunct="1"/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…………………………………………………………………..</a:t>
            </a:r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..............................................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................................................................................</a:t>
            </a:r>
            <a:r>
              <a:rPr lang="th-TH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............</a:t>
            </a:r>
          </a:p>
        </p:txBody>
      </p:sp>
      <p:pic>
        <p:nvPicPr>
          <p:cNvPr id="2" name="รูปภาพ 13">
            <a:extLst>
              <a:ext uri="{FF2B5EF4-FFF2-40B4-BE49-F238E27FC236}">
                <a16:creationId xmlns:a16="http://schemas.microsoft.com/office/drawing/2014/main" id="{5079DCAD-E21D-6F62-EE6C-3AD187298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15688" y="6248400"/>
            <a:ext cx="1293575" cy="969963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วงรี 4">
            <a:extLst>
              <a:ext uri="{FF2B5EF4-FFF2-40B4-BE49-F238E27FC236}">
                <a16:creationId xmlns:a16="http://schemas.microsoft.com/office/drawing/2014/main" id="{433CF9A1-21AB-6AEC-A88C-C072B31E0979}"/>
              </a:ext>
            </a:extLst>
          </p:cNvPr>
          <p:cNvSpPr/>
          <p:nvPr/>
        </p:nvSpPr>
        <p:spPr>
          <a:xfrm>
            <a:off x="707769" y="4238213"/>
            <a:ext cx="2088232" cy="2088232"/>
          </a:xfrm>
          <a:prstGeom prst="ellipse">
            <a:avLst/>
          </a:prstGeom>
          <a:blipFill dpi="0" rotWithShape="1">
            <a:blip r:embed="rId5"/>
            <a:srcRect/>
            <a:stretch>
              <a:fillRect l="-24833" t="-25364" r="11833" b="-6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pic>
        <p:nvPicPr>
          <p:cNvPr id="6" name="รูปภาพ 13">
            <a:extLst>
              <a:ext uri="{FF2B5EF4-FFF2-40B4-BE49-F238E27FC236}">
                <a16:creationId xmlns:a16="http://schemas.microsoft.com/office/drawing/2014/main" id="{9922211A-CBD7-9F40-688F-BEC20E341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3610" y="6233854"/>
            <a:ext cx="1293575" cy="969963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7" name="รูปภาพ 13">
            <a:extLst>
              <a:ext uri="{FF2B5EF4-FFF2-40B4-BE49-F238E27FC236}">
                <a16:creationId xmlns:a16="http://schemas.microsoft.com/office/drawing/2014/main" id="{20BF3AE6-F52B-B8FC-C686-B85C64C97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86492" y="4755614"/>
            <a:ext cx="1293575" cy="969963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8" name="รูปภาพ 13">
            <a:extLst>
              <a:ext uri="{FF2B5EF4-FFF2-40B4-BE49-F238E27FC236}">
                <a16:creationId xmlns:a16="http://schemas.microsoft.com/office/drawing/2014/main" id="{247EBCA3-3014-6CCA-BF83-9E302F8A6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84414" y="4741068"/>
            <a:ext cx="1293575" cy="969963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9" name="รูปภาพ 13">
            <a:extLst>
              <a:ext uri="{FF2B5EF4-FFF2-40B4-BE49-F238E27FC236}">
                <a16:creationId xmlns:a16="http://schemas.microsoft.com/office/drawing/2014/main" id="{CEBA2D68-A97E-DC75-FAC5-B25F0CA05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80549" y="5910905"/>
            <a:ext cx="1293575" cy="969963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10" name="รูปภาพ 13">
            <a:extLst>
              <a:ext uri="{FF2B5EF4-FFF2-40B4-BE49-F238E27FC236}">
                <a16:creationId xmlns:a16="http://schemas.microsoft.com/office/drawing/2014/main" id="{8E288C43-EDA0-3C8A-C358-C26BA7C14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78471" y="5896359"/>
            <a:ext cx="1293575" cy="969963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3924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3101</TotalTime>
  <Words>900</Words>
  <Application>Microsoft Office PowerPoint</Application>
  <PresentationFormat>กำหนดเอง</PresentationFormat>
  <Paragraphs>633</Paragraphs>
  <Slides>6</Slides>
  <Notes>6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0" baseType="lpstr">
      <vt:lpstr>FC Iconic</vt:lpstr>
      <vt:lpstr>Arial</vt:lpstr>
      <vt:lpstr>Calibri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 7</dc:creator>
  <cp:lastModifiedBy>Sayam Tawong</cp:lastModifiedBy>
  <cp:revision>122</cp:revision>
  <cp:lastPrinted>2015-08-18T11:11:38Z</cp:lastPrinted>
  <dcterms:created xsi:type="dcterms:W3CDTF">2014-12-07T07:52:18Z</dcterms:created>
  <dcterms:modified xsi:type="dcterms:W3CDTF">2023-07-01T04:54:04Z</dcterms:modified>
</cp:coreProperties>
</file>