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7556500" cy="10693400"/>
  <p:notesSz cx="6858000" cy="9144000"/>
  <p:embeddedFontLst>
    <p:embeddedFont>
      <p:font typeface="Athiti SemiBold" panose="00000700000000000000" pitchFamily="2" charset="-34"/>
      <p:bold r:id="rId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318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5" Type="http://schemas.openxmlformats.org/officeDocument/2006/relationships/image" Target="../media/image4.sv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3082154" y="1653372"/>
            <a:ext cx="7054362" cy="5414222"/>
          </a:xfrm>
          <a:custGeom>
            <a:avLst/>
            <a:gdLst/>
            <a:ahLst/>
            <a:cxnLst/>
            <a:rect l="l" t="t" r="r" b="b"/>
            <a:pathLst>
              <a:path w="7054362" h="5414222">
                <a:moveTo>
                  <a:pt x="7054362" y="0"/>
                </a:moveTo>
                <a:lnTo>
                  <a:pt x="0" y="0"/>
                </a:lnTo>
                <a:lnTo>
                  <a:pt x="0" y="5414222"/>
                </a:lnTo>
                <a:lnTo>
                  <a:pt x="7054362" y="5414222"/>
                </a:lnTo>
                <a:lnTo>
                  <a:pt x="7054362" y="0"/>
                </a:lnTo>
                <a:close/>
              </a:path>
            </a:pathLst>
          </a:custGeom>
          <a:blipFill>
            <a:blip r:embed="rId2">
              <a:alphaModFix amt="42000"/>
            </a:blip>
            <a:stretch>
              <a:fillRect/>
            </a:stretch>
          </a:blipFill>
        </p:spPr>
        <p:txBody>
          <a:bodyPr/>
          <a:lstStyle/>
          <a:p>
            <a:endParaRPr lang="th-TH">
              <a:latin typeface="Athiti SemiBold" panose="00000700000000000000" pitchFamily="2" charset="-34"/>
              <a:cs typeface="Athiti SemiBold" panose="00000700000000000000" pitchFamily="2" charset="-34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-2409119" y="1653372"/>
            <a:ext cx="7054362" cy="5414222"/>
          </a:xfrm>
          <a:custGeom>
            <a:avLst/>
            <a:gdLst/>
            <a:ahLst/>
            <a:cxnLst/>
            <a:rect l="l" t="t" r="r" b="b"/>
            <a:pathLst>
              <a:path w="7054362" h="5414222">
                <a:moveTo>
                  <a:pt x="0" y="0"/>
                </a:moveTo>
                <a:lnTo>
                  <a:pt x="7054361" y="0"/>
                </a:lnTo>
                <a:lnTo>
                  <a:pt x="7054361" y="5414222"/>
                </a:lnTo>
                <a:lnTo>
                  <a:pt x="0" y="54142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</a:blip>
            <a:stretch>
              <a:fillRect/>
            </a:stretch>
          </a:blipFill>
        </p:spPr>
        <p:txBody>
          <a:bodyPr/>
          <a:lstStyle/>
          <a:p>
            <a:endParaRPr lang="th-TH">
              <a:latin typeface="Athiti SemiBold" panose="00000700000000000000" pitchFamily="2" charset="-34"/>
              <a:cs typeface="Athiti SemiBold" panose="00000700000000000000" pitchFamily="2" charset="-34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-6182800" y="1481565"/>
            <a:ext cx="19138567" cy="9210435"/>
          </a:xfrm>
          <a:custGeom>
            <a:avLst/>
            <a:gdLst/>
            <a:ahLst/>
            <a:cxnLst/>
            <a:rect l="l" t="t" r="r" b="b"/>
            <a:pathLst>
              <a:path w="19138567" h="9210435">
                <a:moveTo>
                  <a:pt x="0" y="0"/>
                </a:moveTo>
                <a:lnTo>
                  <a:pt x="19138566" y="0"/>
                </a:lnTo>
                <a:lnTo>
                  <a:pt x="19138566" y="9210435"/>
                </a:lnTo>
                <a:lnTo>
                  <a:pt x="0" y="92104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h-TH">
              <a:latin typeface="Athiti SemiBold" panose="00000700000000000000" pitchFamily="2" charset="-34"/>
              <a:cs typeface="Athiti SemiBold" panose="00000700000000000000" pitchFamily="2" charset="-34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2117275" y="3404737"/>
            <a:ext cx="3325449" cy="611051"/>
          </a:xfrm>
          <a:custGeom>
            <a:avLst/>
            <a:gdLst/>
            <a:ahLst/>
            <a:cxnLst/>
            <a:rect l="l" t="t" r="r" b="b"/>
            <a:pathLst>
              <a:path w="3325449" h="611051">
                <a:moveTo>
                  <a:pt x="0" y="0"/>
                </a:moveTo>
                <a:lnTo>
                  <a:pt x="3325450" y="0"/>
                </a:lnTo>
                <a:lnTo>
                  <a:pt x="3325450" y="611052"/>
                </a:lnTo>
                <a:lnTo>
                  <a:pt x="0" y="611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>
              <a:latin typeface="Athiti SemiBold" panose="00000700000000000000" pitchFamily="2" charset="-34"/>
              <a:cs typeface="Athiti SemiBold" panose="00000700000000000000" pitchFamily="2" charset="-34"/>
            </a:endParaRPr>
          </a:p>
        </p:txBody>
      </p:sp>
      <p:sp>
        <p:nvSpPr>
          <p:cNvPr id="6" name="Freeform 6"/>
          <p:cNvSpPr/>
          <p:nvPr/>
        </p:nvSpPr>
        <p:spPr>
          <a:xfrm rot="5334834" flipH="1">
            <a:off x="1840690" y="1801558"/>
            <a:ext cx="10112822" cy="2806308"/>
          </a:xfrm>
          <a:custGeom>
            <a:avLst/>
            <a:gdLst/>
            <a:ahLst/>
            <a:cxnLst/>
            <a:rect l="l" t="t" r="r" b="b"/>
            <a:pathLst>
              <a:path w="10112822" h="2806308">
                <a:moveTo>
                  <a:pt x="10112822" y="0"/>
                </a:moveTo>
                <a:lnTo>
                  <a:pt x="0" y="0"/>
                </a:lnTo>
                <a:lnTo>
                  <a:pt x="0" y="2806308"/>
                </a:lnTo>
                <a:lnTo>
                  <a:pt x="10112822" y="2806308"/>
                </a:lnTo>
                <a:lnTo>
                  <a:pt x="10112822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th-TH">
              <a:latin typeface="Athiti SemiBold" panose="00000700000000000000" pitchFamily="2" charset="-34"/>
              <a:cs typeface="Athiti SemiBold" panose="00000700000000000000" pitchFamily="2" charset="-34"/>
            </a:endParaRP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4757097" y="4360483"/>
            <a:ext cx="1796083" cy="2993471"/>
            <a:chOff x="0" y="0"/>
            <a:chExt cx="381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810000" cy="6350000"/>
            </a:xfrm>
            <a:custGeom>
              <a:avLst/>
              <a:gdLst/>
              <a:ahLst/>
              <a:cxnLst/>
              <a:rect l="l" t="t" r="r" b="b"/>
              <a:pathLst>
                <a:path w="3810000" h="6350000">
                  <a:moveTo>
                    <a:pt x="2794000" y="6350000"/>
                  </a:moveTo>
                  <a:lnTo>
                    <a:pt x="1016000" y="6350000"/>
                  </a:lnTo>
                  <a:cubicBezTo>
                    <a:pt x="454660" y="6350000"/>
                    <a:pt x="0" y="5895340"/>
                    <a:pt x="0" y="5334000"/>
                  </a:cubicBezTo>
                  <a:lnTo>
                    <a:pt x="0" y="1016000"/>
                  </a:lnTo>
                  <a:cubicBezTo>
                    <a:pt x="0" y="454660"/>
                    <a:pt x="454660" y="0"/>
                    <a:pt x="1016000" y="0"/>
                  </a:cubicBezTo>
                  <a:lnTo>
                    <a:pt x="2794000" y="0"/>
                  </a:lnTo>
                  <a:cubicBezTo>
                    <a:pt x="3355340" y="0"/>
                    <a:pt x="3810000" y="454660"/>
                    <a:pt x="3810000" y="1016000"/>
                  </a:cubicBezTo>
                  <a:lnTo>
                    <a:pt x="3810000" y="5334000"/>
                  </a:lnTo>
                  <a:cubicBezTo>
                    <a:pt x="3810000" y="5895340"/>
                    <a:pt x="3355340" y="6350000"/>
                    <a:pt x="2794000" y="6350000"/>
                  </a:cubicBezTo>
                  <a:close/>
                </a:path>
              </a:pathLst>
            </a:custGeom>
            <a:blipFill>
              <a:blip r:embed="rId7"/>
              <a:stretch>
                <a:fillRect l="-74960" r="-74960"/>
              </a:stretch>
            </a:blipFill>
          </p:spPr>
          <p:txBody>
            <a:bodyPr/>
            <a:lstStyle/>
            <a:p>
              <a:endParaRPr lang="th-TH">
                <a:latin typeface="Athiti SemiBold" panose="00000700000000000000" pitchFamily="2" charset="-34"/>
                <a:cs typeface="Athiti SemiBold" panose="00000700000000000000" pitchFamily="2" charset="-34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3810000" cy="6350000"/>
            </a:xfrm>
            <a:custGeom>
              <a:avLst/>
              <a:gdLst/>
              <a:ahLst/>
              <a:cxnLst/>
              <a:rect l="l" t="t" r="r" b="b"/>
              <a:pathLst>
                <a:path w="3810000" h="6350000">
                  <a:moveTo>
                    <a:pt x="2794000" y="19050"/>
                  </a:moveTo>
                  <a:cubicBezTo>
                    <a:pt x="3343910" y="19050"/>
                    <a:pt x="3790950" y="466090"/>
                    <a:pt x="3790950" y="1016000"/>
                  </a:cubicBezTo>
                  <a:lnTo>
                    <a:pt x="3790950" y="5334000"/>
                  </a:lnTo>
                  <a:cubicBezTo>
                    <a:pt x="3790950" y="5883910"/>
                    <a:pt x="3343910" y="6330950"/>
                    <a:pt x="2794000" y="6330950"/>
                  </a:cubicBezTo>
                  <a:lnTo>
                    <a:pt x="1016000" y="6330950"/>
                  </a:lnTo>
                  <a:cubicBezTo>
                    <a:pt x="466090" y="6330950"/>
                    <a:pt x="19050" y="5883910"/>
                    <a:pt x="19050" y="5334000"/>
                  </a:cubicBezTo>
                  <a:lnTo>
                    <a:pt x="19050" y="1016000"/>
                  </a:lnTo>
                  <a:cubicBezTo>
                    <a:pt x="19050" y="466090"/>
                    <a:pt x="466090" y="19050"/>
                    <a:pt x="1016000" y="19050"/>
                  </a:cubicBezTo>
                  <a:lnTo>
                    <a:pt x="2794000" y="19050"/>
                  </a:lnTo>
                  <a:moveTo>
                    <a:pt x="2794000" y="0"/>
                  </a:moveTo>
                  <a:lnTo>
                    <a:pt x="1016000" y="0"/>
                  </a:lnTo>
                  <a:cubicBezTo>
                    <a:pt x="454660" y="0"/>
                    <a:pt x="0" y="454660"/>
                    <a:pt x="0" y="1016000"/>
                  </a:cubicBezTo>
                  <a:lnTo>
                    <a:pt x="0" y="5334000"/>
                  </a:lnTo>
                  <a:cubicBezTo>
                    <a:pt x="0" y="5895340"/>
                    <a:pt x="454660" y="6350000"/>
                    <a:pt x="1016000" y="6350000"/>
                  </a:cubicBezTo>
                  <a:lnTo>
                    <a:pt x="2794000" y="6350000"/>
                  </a:lnTo>
                  <a:cubicBezTo>
                    <a:pt x="3355340" y="6350000"/>
                    <a:pt x="3810000" y="5895340"/>
                    <a:pt x="3810000" y="5334000"/>
                  </a:cubicBezTo>
                  <a:lnTo>
                    <a:pt x="3810000" y="1016000"/>
                  </a:lnTo>
                  <a:cubicBezTo>
                    <a:pt x="3810000" y="454660"/>
                    <a:pt x="3355340" y="0"/>
                    <a:pt x="2794000" y="0"/>
                  </a:cubicBezTo>
                  <a:lnTo>
                    <a:pt x="279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h-TH">
                <a:latin typeface="Athiti SemiBold" panose="00000700000000000000" pitchFamily="2" charset="-34"/>
                <a:cs typeface="Athiti SemiBold" panose="00000700000000000000" pitchFamily="2" charset="-34"/>
              </a:endParaRPr>
            </a:p>
          </p:txBody>
        </p:sp>
      </p:grpSp>
      <p:sp>
        <p:nvSpPr>
          <p:cNvPr id="10" name="Freeform 10"/>
          <p:cNvSpPr/>
          <p:nvPr/>
        </p:nvSpPr>
        <p:spPr>
          <a:xfrm rot="5876322">
            <a:off x="207254" y="5782679"/>
            <a:ext cx="3009808" cy="2961334"/>
          </a:xfrm>
          <a:custGeom>
            <a:avLst/>
            <a:gdLst/>
            <a:ahLst/>
            <a:cxnLst/>
            <a:rect l="l" t="t" r="r" b="b"/>
            <a:pathLst>
              <a:path w="3009808" h="2961334">
                <a:moveTo>
                  <a:pt x="0" y="0"/>
                </a:moveTo>
                <a:lnTo>
                  <a:pt x="3009808" y="0"/>
                </a:lnTo>
                <a:lnTo>
                  <a:pt x="3009808" y="2961334"/>
                </a:lnTo>
                <a:lnTo>
                  <a:pt x="0" y="296133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th-TH">
              <a:latin typeface="Athiti SemiBold" panose="00000700000000000000" pitchFamily="2" charset="-34"/>
              <a:cs typeface="Athiti SemiBold" panose="00000700000000000000" pitchFamily="2" charset="-34"/>
            </a:endParaRPr>
          </a:p>
        </p:txBody>
      </p:sp>
      <p:sp>
        <p:nvSpPr>
          <p:cNvPr id="11" name="Freeform 11"/>
          <p:cNvSpPr/>
          <p:nvPr/>
        </p:nvSpPr>
        <p:spPr>
          <a:xfrm rot="5334834" flipH="1" flipV="1">
            <a:off x="-4161826" y="2226622"/>
            <a:ext cx="10112822" cy="2806308"/>
          </a:xfrm>
          <a:custGeom>
            <a:avLst/>
            <a:gdLst/>
            <a:ahLst/>
            <a:cxnLst/>
            <a:rect l="l" t="t" r="r" b="b"/>
            <a:pathLst>
              <a:path w="10112822" h="2806308">
                <a:moveTo>
                  <a:pt x="10112822" y="2806309"/>
                </a:moveTo>
                <a:lnTo>
                  <a:pt x="0" y="2806309"/>
                </a:lnTo>
                <a:lnTo>
                  <a:pt x="0" y="0"/>
                </a:lnTo>
                <a:lnTo>
                  <a:pt x="10112822" y="0"/>
                </a:lnTo>
                <a:lnTo>
                  <a:pt x="10112822" y="2806309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th-TH">
              <a:latin typeface="Athiti SemiBold" panose="00000700000000000000" pitchFamily="2" charset="-34"/>
              <a:cs typeface="Athiti SemiBold" panose="00000700000000000000" pitchFamily="2" charset="-34"/>
            </a:endParaRPr>
          </a:p>
        </p:txBody>
      </p:sp>
      <p:sp>
        <p:nvSpPr>
          <p:cNvPr id="12" name="Freeform 12"/>
          <p:cNvSpPr/>
          <p:nvPr/>
        </p:nvSpPr>
        <p:spPr>
          <a:xfrm rot="5876322">
            <a:off x="-1401154" y="4280686"/>
            <a:ext cx="3720184" cy="3660269"/>
          </a:xfrm>
          <a:custGeom>
            <a:avLst/>
            <a:gdLst/>
            <a:ahLst/>
            <a:cxnLst/>
            <a:rect l="l" t="t" r="r" b="b"/>
            <a:pathLst>
              <a:path w="3720184" h="3660269">
                <a:moveTo>
                  <a:pt x="0" y="0"/>
                </a:moveTo>
                <a:lnTo>
                  <a:pt x="3720184" y="0"/>
                </a:lnTo>
                <a:lnTo>
                  <a:pt x="3720184" y="3660269"/>
                </a:lnTo>
                <a:lnTo>
                  <a:pt x="0" y="366026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th-TH">
              <a:latin typeface="Athiti SemiBold" panose="00000700000000000000" pitchFamily="2" charset="-34"/>
              <a:cs typeface="Athiti SemiBold" panose="00000700000000000000" pitchFamily="2" charset="-34"/>
            </a:endParaRPr>
          </a:p>
        </p:txBody>
      </p: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894585" y="4344250"/>
            <a:ext cx="1796083" cy="2993471"/>
            <a:chOff x="0" y="0"/>
            <a:chExt cx="381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810000" cy="6350000"/>
            </a:xfrm>
            <a:custGeom>
              <a:avLst/>
              <a:gdLst/>
              <a:ahLst/>
              <a:cxnLst/>
              <a:rect l="l" t="t" r="r" b="b"/>
              <a:pathLst>
                <a:path w="3810000" h="6350000">
                  <a:moveTo>
                    <a:pt x="2794000" y="6350000"/>
                  </a:moveTo>
                  <a:lnTo>
                    <a:pt x="1016000" y="6350000"/>
                  </a:lnTo>
                  <a:cubicBezTo>
                    <a:pt x="454660" y="6350000"/>
                    <a:pt x="0" y="5895340"/>
                    <a:pt x="0" y="5334000"/>
                  </a:cubicBezTo>
                  <a:lnTo>
                    <a:pt x="0" y="1016000"/>
                  </a:lnTo>
                  <a:cubicBezTo>
                    <a:pt x="0" y="454660"/>
                    <a:pt x="454660" y="0"/>
                    <a:pt x="1016000" y="0"/>
                  </a:cubicBezTo>
                  <a:lnTo>
                    <a:pt x="2794000" y="0"/>
                  </a:lnTo>
                  <a:cubicBezTo>
                    <a:pt x="3355340" y="0"/>
                    <a:pt x="3810000" y="454660"/>
                    <a:pt x="3810000" y="1016000"/>
                  </a:cubicBezTo>
                  <a:lnTo>
                    <a:pt x="3810000" y="5334000"/>
                  </a:lnTo>
                  <a:cubicBezTo>
                    <a:pt x="3810000" y="5895340"/>
                    <a:pt x="3355340" y="6350000"/>
                    <a:pt x="2794000" y="6350000"/>
                  </a:cubicBezTo>
                  <a:close/>
                </a:path>
              </a:pathLst>
            </a:custGeom>
            <a:blipFill>
              <a:blip r:embed="rId9"/>
              <a:stretch>
                <a:fillRect l="-72106" r="-72106"/>
              </a:stretch>
            </a:blipFill>
          </p:spPr>
          <p:txBody>
            <a:bodyPr/>
            <a:lstStyle/>
            <a:p>
              <a:endParaRPr lang="th-TH">
                <a:latin typeface="Athiti SemiBold" panose="00000700000000000000" pitchFamily="2" charset="-34"/>
                <a:cs typeface="Athiti SemiBold" panose="00000700000000000000" pitchFamily="2" charset="-34"/>
              </a:endParaRPr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0"/>
              <a:ext cx="3810000" cy="6350000"/>
            </a:xfrm>
            <a:custGeom>
              <a:avLst/>
              <a:gdLst/>
              <a:ahLst/>
              <a:cxnLst/>
              <a:rect l="l" t="t" r="r" b="b"/>
              <a:pathLst>
                <a:path w="3810000" h="6350000">
                  <a:moveTo>
                    <a:pt x="2794000" y="19050"/>
                  </a:moveTo>
                  <a:cubicBezTo>
                    <a:pt x="3343910" y="19050"/>
                    <a:pt x="3790950" y="466090"/>
                    <a:pt x="3790950" y="1016000"/>
                  </a:cubicBezTo>
                  <a:lnTo>
                    <a:pt x="3790950" y="5334000"/>
                  </a:lnTo>
                  <a:cubicBezTo>
                    <a:pt x="3790950" y="5883910"/>
                    <a:pt x="3343910" y="6330950"/>
                    <a:pt x="2794000" y="6330950"/>
                  </a:cubicBezTo>
                  <a:lnTo>
                    <a:pt x="1016000" y="6330950"/>
                  </a:lnTo>
                  <a:cubicBezTo>
                    <a:pt x="466090" y="6330950"/>
                    <a:pt x="19050" y="5883910"/>
                    <a:pt x="19050" y="5334000"/>
                  </a:cubicBezTo>
                  <a:lnTo>
                    <a:pt x="19050" y="1016000"/>
                  </a:lnTo>
                  <a:cubicBezTo>
                    <a:pt x="19050" y="466090"/>
                    <a:pt x="466090" y="19050"/>
                    <a:pt x="1016000" y="19050"/>
                  </a:cubicBezTo>
                  <a:lnTo>
                    <a:pt x="2794000" y="19050"/>
                  </a:lnTo>
                  <a:moveTo>
                    <a:pt x="2794000" y="0"/>
                  </a:moveTo>
                  <a:lnTo>
                    <a:pt x="1016000" y="0"/>
                  </a:lnTo>
                  <a:cubicBezTo>
                    <a:pt x="454660" y="0"/>
                    <a:pt x="0" y="454660"/>
                    <a:pt x="0" y="1016000"/>
                  </a:cubicBezTo>
                  <a:lnTo>
                    <a:pt x="0" y="5334000"/>
                  </a:lnTo>
                  <a:cubicBezTo>
                    <a:pt x="0" y="5895340"/>
                    <a:pt x="454660" y="6350000"/>
                    <a:pt x="1016000" y="6350000"/>
                  </a:cubicBezTo>
                  <a:lnTo>
                    <a:pt x="2794000" y="6350000"/>
                  </a:lnTo>
                  <a:cubicBezTo>
                    <a:pt x="3355340" y="6350000"/>
                    <a:pt x="3810000" y="5895340"/>
                    <a:pt x="3810000" y="5334000"/>
                  </a:cubicBezTo>
                  <a:lnTo>
                    <a:pt x="3810000" y="1016000"/>
                  </a:lnTo>
                  <a:cubicBezTo>
                    <a:pt x="3810000" y="454660"/>
                    <a:pt x="3355340" y="0"/>
                    <a:pt x="2794000" y="0"/>
                  </a:cubicBezTo>
                  <a:lnTo>
                    <a:pt x="279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h-TH">
                <a:latin typeface="Athiti SemiBold" panose="00000700000000000000" pitchFamily="2" charset="-34"/>
                <a:cs typeface="Athiti SemiBold" panose="00000700000000000000" pitchFamily="2" charset="-34"/>
              </a:endParaRPr>
            </a:p>
          </p:txBody>
        </p:sp>
      </p:grpSp>
      <p:sp>
        <p:nvSpPr>
          <p:cNvPr id="16" name="Freeform 16"/>
          <p:cNvSpPr/>
          <p:nvPr/>
        </p:nvSpPr>
        <p:spPr>
          <a:xfrm>
            <a:off x="5124786" y="6097665"/>
            <a:ext cx="2589804" cy="2548094"/>
          </a:xfrm>
          <a:custGeom>
            <a:avLst/>
            <a:gdLst/>
            <a:ahLst/>
            <a:cxnLst/>
            <a:rect l="l" t="t" r="r" b="b"/>
            <a:pathLst>
              <a:path w="2589804" h="2548094">
                <a:moveTo>
                  <a:pt x="0" y="0"/>
                </a:moveTo>
                <a:lnTo>
                  <a:pt x="2589804" y="0"/>
                </a:lnTo>
                <a:lnTo>
                  <a:pt x="2589804" y="2548094"/>
                </a:lnTo>
                <a:lnTo>
                  <a:pt x="0" y="254809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th-TH">
              <a:latin typeface="Athiti SemiBold" panose="00000700000000000000" pitchFamily="2" charset="-34"/>
              <a:cs typeface="Athiti SemiBold" panose="00000700000000000000" pitchFamily="2" charset="-34"/>
            </a:endParaRPr>
          </a:p>
        </p:txBody>
      </p:sp>
      <p:sp>
        <p:nvSpPr>
          <p:cNvPr id="17" name="Freeform 17"/>
          <p:cNvSpPr/>
          <p:nvPr/>
        </p:nvSpPr>
        <p:spPr>
          <a:xfrm rot="-900023">
            <a:off x="5618681" y="5412428"/>
            <a:ext cx="2589804" cy="2548094"/>
          </a:xfrm>
          <a:custGeom>
            <a:avLst/>
            <a:gdLst/>
            <a:ahLst/>
            <a:cxnLst/>
            <a:rect l="l" t="t" r="r" b="b"/>
            <a:pathLst>
              <a:path w="2589804" h="2548094">
                <a:moveTo>
                  <a:pt x="0" y="0"/>
                </a:moveTo>
                <a:lnTo>
                  <a:pt x="2589804" y="0"/>
                </a:lnTo>
                <a:lnTo>
                  <a:pt x="2589804" y="2548094"/>
                </a:lnTo>
                <a:lnTo>
                  <a:pt x="0" y="254809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th-TH">
              <a:latin typeface="Athiti SemiBold" panose="00000700000000000000" pitchFamily="2" charset="-34"/>
              <a:cs typeface="Athiti SemiBold" panose="00000700000000000000" pitchFamily="2" charset="-34"/>
            </a:endParaRPr>
          </a:p>
        </p:txBody>
      </p:sp>
      <p:sp>
        <p:nvSpPr>
          <p:cNvPr id="18" name="Freeform 18"/>
          <p:cNvSpPr/>
          <p:nvPr/>
        </p:nvSpPr>
        <p:spPr>
          <a:xfrm rot="2448860">
            <a:off x="3795739" y="6310387"/>
            <a:ext cx="2754013" cy="2709658"/>
          </a:xfrm>
          <a:custGeom>
            <a:avLst/>
            <a:gdLst/>
            <a:ahLst/>
            <a:cxnLst/>
            <a:rect l="l" t="t" r="r" b="b"/>
            <a:pathLst>
              <a:path w="2754013" h="2709658">
                <a:moveTo>
                  <a:pt x="0" y="0"/>
                </a:moveTo>
                <a:lnTo>
                  <a:pt x="2754013" y="0"/>
                </a:lnTo>
                <a:lnTo>
                  <a:pt x="2754013" y="2709659"/>
                </a:lnTo>
                <a:lnTo>
                  <a:pt x="0" y="270965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th-TH">
              <a:latin typeface="Athiti SemiBold" panose="00000700000000000000" pitchFamily="2" charset="-34"/>
              <a:cs typeface="Athiti SemiBold" panose="00000700000000000000" pitchFamily="2" charset="-34"/>
            </a:endParaRPr>
          </a:p>
        </p:txBody>
      </p:sp>
      <p:sp>
        <p:nvSpPr>
          <p:cNvPr id="19" name="Freeform 19"/>
          <p:cNvSpPr/>
          <p:nvPr/>
        </p:nvSpPr>
        <p:spPr>
          <a:xfrm rot="2448860">
            <a:off x="2061987" y="6399503"/>
            <a:ext cx="2817381" cy="2772006"/>
          </a:xfrm>
          <a:custGeom>
            <a:avLst/>
            <a:gdLst/>
            <a:ahLst/>
            <a:cxnLst/>
            <a:rect l="l" t="t" r="r" b="b"/>
            <a:pathLst>
              <a:path w="2817381" h="2772006">
                <a:moveTo>
                  <a:pt x="0" y="0"/>
                </a:moveTo>
                <a:lnTo>
                  <a:pt x="2817381" y="0"/>
                </a:lnTo>
                <a:lnTo>
                  <a:pt x="2817381" y="2772006"/>
                </a:lnTo>
                <a:lnTo>
                  <a:pt x="0" y="277200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th-TH">
              <a:latin typeface="Athiti SemiBold" panose="00000700000000000000" pitchFamily="2" charset="-34"/>
              <a:cs typeface="Athiti SemiBold" panose="00000700000000000000" pitchFamily="2" charset="-34"/>
            </a:endParaRPr>
          </a:p>
        </p:txBody>
      </p: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2099770" y="4130089"/>
            <a:ext cx="3342955" cy="4581787"/>
            <a:chOff x="0" y="0"/>
            <a:chExt cx="6383249" cy="8748753"/>
          </a:xfrm>
        </p:grpSpPr>
        <p:sp>
          <p:nvSpPr>
            <p:cNvPr id="21" name="Freeform 21"/>
            <p:cNvSpPr/>
            <p:nvPr/>
          </p:nvSpPr>
          <p:spPr>
            <a:xfrm>
              <a:off x="648908" y="396173"/>
              <a:ext cx="5085446" cy="7956401"/>
            </a:xfrm>
            <a:custGeom>
              <a:avLst/>
              <a:gdLst/>
              <a:ahLst/>
              <a:cxnLst/>
              <a:rect l="l" t="t" r="r" b="b"/>
              <a:pathLst>
                <a:path w="5085446" h="7956401">
                  <a:moveTo>
                    <a:pt x="2542716" y="7956401"/>
                  </a:moveTo>
                  <a:cubicBezTo>
                    <a:pt x="1140657" y="7956401"/>
                    <a:pt x="0" y="6815733"/>
                    <a:pt x="0" y="5413673"/>
                  </a:cubicBezTo>
                  <a:lnTo>
                    <a:pt x="0" y="2542723"/>
                  </a:lnTo>
                  <a:cubicBezTo>
                    <a:pt x="0" y="1140663"/>
                    <a:pt x="1140655" y="0"/>
                    <a:pt x="2542716" y="0"/>
                  </a:cubicBezTo>
                  <a:cubicBezTo>
                    <a:pt x="3944777" y="0"/>
                    <a:pt x="5085444" y="1140662"/>
                    <a:pt x="5085444" y="2542723"/>
                  </a:cubicBezTo>
                  <a:lnTo>
                    <a:pt x="5085444" y="5413673"/>
                  </a:lnTo>
                  <a:cubicBezTo>
                    <a:pt x="5085445" y="6815733"/>
                    <a:pt x="3944777" y="7956401"/>
                    <a:pt x="2542716" y="7956401"/>
                  </a:cubicBezTo>
                  <a:close/>
                </a:path>
              </a:pathLst>
            </a:custGeom>
            <a:blipFill>
              <a:blip r:embed="rId10"/>
              <a:stretch>
                <a:fillRect l="-105891" t="-29664" r="-90983"/>
              </a:stretch>
            </a:blipFill>
          </p:spPr>
          <p:txBody>
            <a:bodyPr/>
            <a:lstStyle/>
            <a:p>
              <a:endParaRPr lang="th-TH">
                <a:latin typeface="Athiti SemiBold" panose="00000700000000000000" pitchFamily="2" charset="-34"/>
                <a:cs typeface="Athiti SemiBold" panose="00000700000000000000" pitchFamily="2" charset="-34"/>
              </a:endParaRPr>
            </a:p>
          </p:txBody>
        </p:sp>
        <p:sp>
          <p:nvSpPr>
            <p:cNvPr id="22" name="Freeform 22"/>
            <p:cNvSpPr/>
            <p:nvPr/>
          </p:nvSpPr>
          <p:spPr>
            <a:xfrm>
              <a:off x="14" y="5650"/>
              <a:ext cx="6383236" cy="8737452"/>
            </a:xfrm>
            <a:custGeom>
              <a:avLst/>
              <a:gdLst/>
              <a:ahLst/>
              <a:cxnLst/>
              <a:rect l="l" t="t" r="r" b="b"/>
              <a:pathLst>
                <a:path w="6383236" h="8737452">
                  <a:moveTo>
                    <a:pt x="3191610" y="380999"/>
                  </a:moveTo>
                  <a:cubicBezTo>
                    <a:pt x="1784298" y="380999"/>
                    <a:pt x="639369" y="1525933"/>
                    <a:pt x="639369" y="2933247"/>
                  </a:cubicBezTo>
                  <a:lnTo>
                    <a:pt x="639369" y="5804197"/>
                  </a:lnTo>
                  <a:cubicBezTo>
                    <a:pt x="639369" y="7211516"/>
                    <a:pt x="1784298" y="8356450"/>
                    <a:pt x="3191610" y="8356450"/>
                  </a:cubicBezTo>
                  <a:cubicBezTo>
                    <a:pt x="4598929" y="8356450"/>
                    <a:pt x="5743863" y="7211516"/>
                    <a:pt x="5743863" y="5804198"/>
                  </a:cubicBezTo>
                  <a:lnTo>
                    <a:pt x="5743863" y="2933246"/>
                  </a:lnTo>
                  <a:cubicBezTo>
                    <a:pt x="5743864" y="1525933"/>
                    <a:pt x="4598929" y="380999"/>
                    <a:pt x="3191610" y="380999"/>
                  </a:cubicBezTo>
                  <a:close/>
                  <a:moveTo>
                    <a:pt x="5724814" y="5804196"/>
                  </a:moveTo>
                  <a:cubicBezTo>
                    <a:pt x="5724814" y="7201011"/>
                    <a:pt x="4588425" y="8337399"/>
                    <a:pt x="3191612" y="8337399"/>
                  </a:cubicBezTo>
                  <a:cubicBezTo>
                    <a:pt x="1794803" y="8337399"/>
                    <a:pt x="658420" y="7201009"/>
                    <a:pt x="658420" y="5804196"/>
                  </a:cubicBezTo>
                  <a:lnTo>
                    <a:pt x="658420" y="2933246"/>
                  </a:lnTo>
                  <a:cubicBezTo>
                    <a:pt x="658420" y="1536437"/>
                    <a:pt x="1794803" y="400048"/>
                    <a:pt x="3191612" y="400048"/>
                  </a:cubicBezTo>
                  <a:cubicBezTo>
                    <a:pt x="4588426" y="400048"/>
                    <a:pt x="5724814" y="1536437"/>
                    <a:pt x="5724814" y="2933246"/>
                  </a:cubicBezTo>
                  <a:lnTo>
                    <a:pt x="5724814" y="5804196"/>
                  </a:lnTo>
                  <a:close/>
                  <a:moveTo>
                    <a:pt x="6124864" y="4188866"/>
                  </a:moveTo>
                  <a:lnTo>
                    <a:pt x="6124864" y="2933247"/>
                  </a:lnTo>
                  <a:cubicBezTo>
                    <a:pt x="6124864" y="2149753"/>
                    <a:pt x="5819754" y="1413147"/>
                    <a:pt x="5265741" y="859135"/>
                  </a:cubicBezTo>
                  <a:cubicBezTo>
                    <a:pt x="4711717" y="305110"/>
                    <a:pt x="3975117" y="0"/>
                    <a:pt x="3191610" y="0"/>
                  </a:cubicBezTo>
                  <a:cubicBezTo>
                    <a:pt x="2408111" y="0"/>
                    <a:pt x="1671511" y="305110"/>
                    <a:pt x="1117492" y="859135"/>
                  </a:cubicBezTo>
                  <a:cubicBezTo>
                    <a:pt x="563479" y="1413147"/>
                    <a:pt x="258369" y="2149753"/>
                    <a:pt x="258369" y="2933247"/>
                  </a:cubicBezTo>
                  <a:lnTo>
                    <a:pt x="258369" y="4188869"/>
                  </a:lnTo>
                  <a:cubicBezTo>
                    <a:pt x="217862" y="4278875"/>
                    <a:pt x="142047" y="4365847"/>
                    <a:pt x="0" y="4386273"/>
                  </a:cubicBezTo>
                  <a:cubicBezTo>
                    <a:pt x="142047" y="4406698"/>
                    <a:pt x="217862" y="4493670"/>
                    <a:pt x="258369" y="4583676"/>
                  </a:cubicBezTo>
                  <a:lnTo>
                    <a:pt x="258369" y="5804197"/>
                  </a:lnTo>
                  <a:cubicBezTo>
                    <a:pt x="258369" y="6587703"/>
                    <a:pt x="563479" y="7324303"/>
                    <a:pt x="1117492" y="7878328"/>
                  </a:cubicBezTo>
                  <a:cubicBezTo>
                    <a:pt x="1671511" y="8432340"/>
                    <a:pt x="2408110" y="8737452"/>
                    <a:pt x="3191610" y="8737452"/>
                  </a:cubicBezTo>
                  <a:cubicBezTo>
                    <a:pt x="3975117" y="8737452"/>
                    <a:pt x="4711717" y="8432342"/>
                    <a:pt x="5265741" y="7878328"/>
                  </a:cubicBezTo>
                  <a:cubicBezTo>
                    <a:pt x="5819753" y="7324303"/>
                    <a:pt x="6124864" y="6587703"/>
                    <a:pt x="6124864" y="5804198"/>
                  </a:cubicBezTo>
                  <a:lnTo>
                    <a:pt x="6124864" y="4583678"/>
                  </a:lnTo>
                  <a:cubicBezTo>
                    <a:pt x="6165374" y="4493672"/>
                    <a:pt x="6241189" y="4406699"/>
                    <a:pt x="6383236" y="4386273"/>
                  </a:cubicBezTo>
                  <a:cubicBezTo>
                    <a:pt x="6241189" y="4365846"/>
                    <a:pt x="6165374" y="4278873"/>
                    <a:pt x="6124864" y="4188866"/>
                  </a:cubicBezTo>
                  <a:close/>
                  <a:moveTo>
                    <a:pt x="5252260" y="7864846"/>
                  </a:moveTo>
                  <a:cubicBezTo>
                    <a:pt x="4701845" y="8415275"/>
                    <a:pt x="3970019" y="8718400"/>
                    <a:pt x="3191610" y="8718400"/>
                  </a:cubicBezTo>
                  <a:cubicBezTo>
                    <a:pt x="2413202" y="8718400"/>
                    <a:pt x="1681384" y="8415274"/>
                    <a:pt x="1130960" y="7864846"/>
                  </a:cubicBezTo>
                  <a:cubicBezTo>
                    <a:pt x="580545" y="7314431"/>
                    <a:pt x="277419" y="6582605"/>
                    <a:pt x="277419" y="5804196"/>
                  </a:cubicBezTo>
                  <a:lnTo>
                    <a:pt x="277419" y="4583669"/>
                  </a:lnTo>
                  <a:cubicBezTo>
                    <a:pt x="317928" y="4493665"/>
                    <a:pt x="393743" y="4406697"/>
                    <a:pt x="535784" y="4386272"/>
                  </a:cubicBezTo>
                  <a:cubicBezTo>
                    <a:pt x="393743" y="4365846"/>
                    <a:pt x="317927" y="4278877"/>
                    <a:pt x="277419" y="4188873"/>
                  </a:cubicBezTo>
                  <a:lnTo>
                    <a:pt x="277419" y="2933246"/>
                  </a:lnTo>
                  <a:cubicBezTo>
                    <a:pt x="277419" y="2154837"/>
                    <a:pt x="580545" y="1423019"/>
                    <a:pt x="1130960" y="872602"/>
                  </a:cubicBezTo>
                  <a:cubicBezTo>
                    <a:pt x="1681383" y="322180"/>
                    <a:pt x="2413202" y="19049"/>
                    <a:pt x="3191610" y="19049"/>
                  </a:cubicBezTo>
                  <a:cubicBezTo>
                    <a:pt x="3970019" y="19049"/>
                    <a:pt x="4701844" y="322181"/>
                    <a:pt x="5252260" y="872603"/>
                  </a:cubicBezTo>
                  <a:cubicBezTo>
                    <a:pt x="5802688" y="1423019"/>
                    <a:pt x="6105815" y="2154838"/>
                    <a:pt x="6105815" y="2933247"/>
                  </a:cubicBezTo>
                  <a:lnTo>
                    <a:pt x="6105815" y="4188877"/>
                  </a:lnTo>
                  <a:cubicBezTo>
                    <a:pt x="6065306" y="4278881"/>
                    <a:pt x="5989491" y="4365849"/>
                    <a:pt x="5847448" y="4386273"/>
                  </a:cubicBezTo>
                  <a:cubicBezTo>
                    <a:pt x="5989489" y="4406697"/>
                    <a:pt x="6065306" y="4493665"/>
                    <a:pt x="6105815" y="4583669"/>
                  </a:cubicBezTo>
                  <a:lnTo>
                    <a:pt x="6105815" y="5804198"/>
                  </a:lnTo>
                  <a:cubicBezTo>
                    <a:pt x="6105814" y="6582604"/>
                    <a:pt x="5802688" y="7314430"/>
                    <a:pt x="5252260" y="786484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th-TH">
                <a:latin typeface="Athiti SemiBold" panose="00000700000000000000" pitchFamily="2" charset="-34"/>
                <a:cs typeface="Athiti SemiBold" panose="00000700000000000000" pitchFamily="2" charset="-34"/>
              </a:endParaRPr>
            </a:p>
          </p:txBody>
        </p:sp>
      </p:grpSp>
      <p:sp>
        <p:nvSpPr>
          <p:cNvPr id="23" name="Freeform 23"/>
          <p:cNvSpPr/>
          <p:nvPr/>
        </p:nvSpPr>
        <p:spPr>
          <a:xfrm>
            <a:off x="3386483" y="245901"/>
            <a:ext cx="1152248" cy="1599211"/>
          </a:xfrm>
          <a:custGeom>
            <a:avLst/>
            <a:gdLst/>
            <a:ahLst/>
            <a:cxnLst/>
            <a:rect l="l" t="t" r="r" b="b"/>
            <a:pathLst>
              <a:path w="1152248" h="1599211">
                <a:moveTo>
                  <a:pt x="0" y="0"/>
                </a:moveTo>
                <a:lnTo>
                  <a:pt x="1152248" y="0"/>
                </a:lnTo>
                <a:lnTo>
                  <a:pt x="1152248" y="1599211"/>
                </a:lnTo>
                <a:lnTo>
                  <a:pt x="0" y="159921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52608" t="-10745" r="-60732" b="-42969"/>
            </a:stretch>
          </a:blipFill>
        </p:spPr>
        <p:txBody>
          <a:bodyPr/>
          <a:lstStyle/>
          <a:p>
            <a:endParaRPr lang="th-TH">
              <a:latin typeface="Athiti SemiBold" panose="00000700000000000000" pitchFamily="2" charset="-34"/>
              <a:cs typeface="Athiti SemiBold" panose="00000700000000000000" pitchFamily="2" charset="-34"/>
            </a:endParaRPr>
          </a:p>
        </p:txBody>
      </p:sp>
      <p:sp>
        <p:nvSpPr>
          <p:cNvPr id="24" name="Freeform 24"/>
          <p:cNvSpPr/>
          <p:nvPr/>
        </p:nvSpPr>
        <p:spPr>
          <a:xfrm>
            <a:off x="2171837" y="4015789"/>
            <a:ext cx="1820634" cy="1825197"/>
          </a:xfrm>
          <a:custGeom>
            <a:avLst/>
            <a:gdLst/>
            <a:ahLst/>
            <a:cxnLst/>
            <a:rect l="l" t="t" r="r" b="b"/>
            <a:pathLst>
              <a:path w="1820634" h="1825197">
                <a:moveTo>
                  <a:pt x="0" y="0"/>
                </a:moveTo>
                <a:lnTo>
                  <a:pt x="1820635" y="0"/>
                </a:lnTo>
                <a:lnTo>
                  <a:pt x="1820635" y="1825197"/>
                </a:lnTo>
                <a:lnTo>
                  <a:pt x="0" y="182519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th-TH">
              <a:latin typeface="Athiti SemiBold" panose="00000700000000000000" pitchFamily="2" charset="-34"/>
              <a:cs typeface="Athiti SemiBold" panose="00000700000000000000" pitchFamily="2" charset="-34"/>
            </a:endParaRPr>
          </a:p>
        </p:txBody>
      </p:sp>
      <p:sp>
        <p:nvSpPr>
          <p:cNvPr id="25" name="Freeform 25"/>
          <p:cNvSpPr/>
          <p:nvPr/>
        </p:nvSpPr>
        <p:spPr>
          <a:xfrm rot="-10087923">
            <a:off x="3701078" y="6849626"/>
            <a:ext cx="1820634" cy="1825197"/>
          </a:xfrm>
          <a:custGeom>
            <a:avLst/>
            <a:gdLst/>
            <a:ahLst/>
            <a:cxnLst/>
            <a:rect l="l" t="t" r="r" b="b"/>
            <a:pathLst>
              <a:path w="1820634" h="1825197">
                <a:moveTo>
                  <a:pt x="0" y="0"/>
                </a:moveTo>
                <a:lnTo>
                  <a:pt x="1820635" y="0"/>
                </a:lnTo>
                <a:lnTo>
                  <a:pt x="1820635" y="1825197"/>
                </a:lnTo>
                <a:lnTo>
                  <a:pt x="0" y="182519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th-TH">
              <a:latin typeface="Athiti SemiBold" panose="00000700000000000000" pitchFamily="2" charset="-34"/>
              <a:cs typeface="Athiti SemiBold" panose="00000700000000000000" pitchFamily="2" charset="-34"/>
            </a:endParaRPr>
          </a:p>
        </p:txBody>
      </p:sp>
      <p:sp>
        <p:nvSpPr>
          <p:cNvPr id="26" name="Freeform 26"/>
          <p:cNvSpPr/>
          <p:nvPr/>
        </p:nvSpPr>
        <p:spPr>
          <a:xfrm rot="-5521297">
            <a:off x="924409" y="5748050"/>
            <a:ext cx="5857872" cy="8255368"/>
          </a:xfrm>
          <a:custGeom>
            <a:avLst/>
            <a:gdLst/>
            <a:ahLst/>
            <a:cxnLst/>
            <a:rect l="l" t="t" r="r" b="b"/>
            <a:pathLst>
              <a:path w="5857872" h="8255368">
                <a:moveTo>
                  <a:pt x="0" y="0"/>
                </a:moveTo>
                <a:lnTo>
                  <a:pt x="5857872" y="0"/>
                </a:lnTo>
                <a:lnTo>
                  <a:pt x="5857872" y="8255369"/>
                </a:lnTo>
                <a:lnTo>
                  <a:pt x="0" y="825536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>
              <a:latin typeface="Athiti SemiBold" panose="00000700000000000000" pitchFamily="2" charset="-34"/>
              <a:cs typeface="Athiti SemiBold" panose="00000700000000000000" pitchFamily="2" charset="-34"/>
            </a:endParaRPr>
          </a:p>
        </p:txBody>
      </p:sp>
      <p:sp>
        <p:nvSpPr>
          <p:cNvPr id="27" name="Freeform 27"/>
          <p:cNvSpPr/>
          <p:nvPr/>
        </p:nvSpPr>
        <p:spPr>
          <a:xfrm>
            <a:off x="-68454" y="7506354"/>
            <a:ext cx="7783044" cy="4828527"/>
          </a:xfrm>
          <a:custGeom>
            <a:avLst/>
            <a:gdLst/>
            <a:ahLst/>
            <a:cxnLst/>
            <a:rect l="l" t="t" r="r" b="b"/>
            <a:pathLst>
              <a:path w="7783044" h="4828527">
                <a:moveTo>
                  <a:pt x="0" y="0"/>
                </a:moveTo>
                <a:lnTo>
                  <a:pt x="7783044" y="0"/>
                </a:lnTo>
                <a:lnTo>
                  <a:pt x="7783044" y="4828528"/>
                </a:lnTo>
                <a:lnTo>
                  <a:pt x="0" y="4828528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t="-18337" b="-14844"/>
            </a:stretch>
          </a:blipFill>
        </p:spPr>
        <p:txBody>
          <a:bodyPr/>
          <a:lstStyle/>
          <a:p>
            <a:endParaRPr lang="th-TH">
              <a:latin typeface="Athiti SemiBold" panose="00000700000000000000" pitchFamily="2" charset="-34"/>
              <a:cs typeface="Athiti SemiBold" panose="00000700000000000000" pitchFamily="2" charset="-34"/>
            </a:endParaRPr>
          </a:p>
        </p:txBody>
      </p:sp>
      <p:sp>
        <p:nvSpPr>
          <p:cNvPr id="28" name="Freeform 28"/>
          <p:cNvSpPr/>
          <p:nvPr/>
        </p:nvSpPr>
        <p:spPr>
          <a:xfrm>
            <a:off x="1418174" y="8039300"/>
            <a:ext cx="5001514" cy="919028"/>
          </a:xfrm>
          <a:custGeom>
            <a:avLst/>
            <a:gdLst/>
            <a:ahLst/>
            <a:cxnLst/>
            <a:rect l="l" t="t" r="r" b="b"/>
            <a:pathLst>
              <a:path w="5001514" h="919028">
                <a:moveTo>
                  <a:pt x="0" y="0"/>
                </a:moveTo>
                <a:lnTo>
                  <a:pt x="5001514" y="0"/>
                </a:lnTo>
                <a:lnTo>
                  <a:pt x="5001514" y="919028"/>
                </a:lnTo>
                <a:lnTo>
                  <a:pt x="0" y="9190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h-TH">
              <a:latin typeface="Athiti SemiBold" panose="00000700000000000000" pitchFamily="2" charset="-34"/>
              <a:cs typeface="Athiti SemiBold" panose="00000700000000000000" pitchFamily="2" charset="-34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498631" y="1787962"/>
            <a:ext cx="4668086" cy="518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72"/>
              </a:lnSpc>
            </a:pPr>
            <a:r>
              <a:rPr lang="en-US" sz="2980">
                <a:solidFill>
                  <a:srgbClr val="8C414C"/>
                </a:solidFill>
                <a:latin typeface="Athiti SemiBold" panose="00000700000000000000" pitchFamily="2" charset="-34"/>
                <a:cs typeface="Athiti SemiBold" panose="00000700000000000000" pitchFamily="2" charset="-34"/>
              </a:rPr>
              <a:t> รายงานผลการปฏิบัติงาน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498631" y="2259868"/>
            <a:ext cx="4709429" cy="357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9"/>
              </a:lnSpc>
            </a:pPr>
            <a:r>
              <a:rPr lang="en-US" sz="2049">
                <a:solidFill>
                  <a:srgbClr val="8C414C"/>
                </a:solidFill>
                <a:latin typeface="Athiti SemiBold" panose="00000700000000000000" pitchFamily="2" charset="-34"/>
                <a:cs typeface="Athiti SemiBold" panose="00000700000000000000" pitchFamily="2" charset="-34"/>
              </a:rPr>
              <a:t>ของข้าราชการครูและบุคลากรทางการศึกษา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792627" y="2638545"/>
            <a:ext cx="3974747" cy="307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53"/>
              </a:lnSpc>
            </a:pPr>
            <a:r>
              <a:rPr lang="en-US" sz="1752" dirty="0" err="1">
                <a:solidFill>
                  <a:srgbClr val="8C414C"/>
                </a:solidFill>
                <a:latin typeface="Athiti SemiBold" panose="00000700000000000000" pitchFamily="2" charset="-34"/>
                <a:cs typeface="Athiti SemiBold" panose="00000700000000000000" pitchFamily="2" charset="-34"/>
              </a:rPr>
              <a:t>เพื่อประกอบการพิจารณาเลื่อนเงินเดือน</a:t>
            </a:r>
            <a:endParaRPr lang="en-US" sz="1752" dirty="0">
              <a:solidFill>
                <a:srgbClr val="8C414C"/>
              </a:solidFill>
              <a:latin typeface="Athiti SemiBold" panose="00000700000000000000" pitchFamily="2" charset="-34"/>
              <a:cs typeface="Athiti SemiBold" panose="00000700000000000000" pitchFamily="2" charset="-34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2020731" y="2966452"/>
            <a:ext cx="3665228" cy="246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9"/>
              </a:lnSpc>
            </a:pPr>
            <a:r>
              <a:rPr lang="en-US" sz="1406" dirty="0" err="1">
                <a:solidFill>
                  <a:srgbClr val="8C414C"/>
                </a:solidFill>
                <a:latin typeface="Athiti SemiBold" panose="00000700000000000000" pitchFamily="2" charset="-34"/>
                <a:cs typeface="Athiti SemiBold" panose="00000700000000000000" pitchFamily="2" charset="-34"/>
              </a:rPr>
              <a:t>ครั้งที่</a:t>
            </a:r>
            <a:r>
              <a:rPr lang="en-US" sz="1406" dirty="0">
                <a:solidFill>
                  <a:srgbClr val="8C414C"/>
                </a:solidFill>
                <a:latin typeface="Athiti SemiBold" panose="00000700000000000000" pitchFamily="2" charset="-34"/>
                <a:cs typeface="Athiti SemiBold" panose="00000700000000000000" pitchFamily="2" charset="-34"/>
              </a:rPr>
              <a:t> ๑ ( ๑ </a:t>
            </a:r>
            <a:r>
              <a:rPr lang="en-US" sz="1406" dirty="0" err="1">
                <a:solidFill>
                  <a:srgbClr val="8C414C"/>
                </a:solidFill>
                <a:latin typeface="Athiti SemiBold" panose="00000700000000000000" pitchFamily="2" charset="-34"/>
                <a:cs typeface="Athiti SemiBold" panose="00000700000000000000" pitchFamily="2" charset="-34"/>
              </a:rPr>
              <a:t>ตุลาคม</a:t>
            </a:r>
            <a:r>
              <a:rPr lang="en-US" sz="1406" dirty="0">
                <a:solidFill>
                  <a:srgbClr val="8C414C"/>
                </a:solidFill>
                <a:latin typeface="Athiti SemiBold" panose="00000700000000000000" pitchFamily="2" charset="-34"/>
                <a:cs typeface="Athiti SemiBold" panose="00000700000000000000" pitchFamily="2" charset="-34"/>
              </a:rPr>
              <a:t> ๒๕๖๖ - ๓๑ </a:t>
            </a:r>
            <a:r>
              <a:rPr lang="en-US" sz="1406" dirty="0" err="1">
                <a:solidFill>
                  <a:srgbClr val="8C414C"/>
                </a:solidFill>
                <a:latin typeface="Athiti SemiBold" panose="00000700000000000000" pitchFamily="2" charset="-34"/>
                <a:cs typeface="Athiti SemiBold" panose="00000700000000000000" pitchFamily="2" charset="-34"/>
              </a:rPr>
              <a:t>มีนาคม</a:t>
            </a:r>
            <a:r>
              <a:rPr lang="en-US" sz="1406" dirty="0">
                <a:solidFill>
                  <a:srgbClr val="8C414C"/>
                </a:solidFill>
                <a:latin typeface="Athiti SemiBold" panose="00000700000000000000" pitchFamily="2" charset="-34"/>
                <a:cs typeface="Athiti SemiBold" panose="00000700000000000000" pitchFamily="2" charset="-34"/>
              </a:rPr>
              <a:t> ๒๕๖๗)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854105" y="3530871"/>
            <a:ext cx="1925829" cy="346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6"/>
              </a:lnSpc>
            </a:pPr>
            <a:r>
              <a:rPr lang="en-US" sz="1997">
                <a:solidFill>
                  <a:srgbClr val="8C414C"/>
                </a:solidFill>
                <a:latin typeface="Athiti SemiBold" panose="00000700000000000000" pitchFamily="2" charset="-34"/>
                <a:cs typeface="Athiti SemiBold" panose="00000700000000000000" pitchFamily="2" charset="-34"/>
              </a:rPr>
              <a:t>ปีการศึกษา ๒๕๖๖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1594723" y="9129778"/>
            <a:ext cx="4795497" cy="1101652"/>
            <a:chOff x="0" y="-38100"/>
            <a:chExt cx="6393995" cy="1468870"/>
          </a:xfrm>
        </p:grpSpPr>
        <p:sp>
          <p:nvSpPr>
            <p:cNvPr id="35" name="TextBox 35"/>
            <p:cNvSpPr txBox="1"/>
            <p:nvPr/>
          </p:nvSpPr>
          <p:spPr>
            <a:xfrm>
              <a:off x="1115813" y="-38100"/>
              <a:ext cx="3745889" cy="4295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22"/>
                </a:lnSpc>
              </a:pPr>
              <a:r>
                <a:rPr lang="en-US" sz="1873" dirty="0" err="1">
                  <a:solidFill>
                    <a:srgbClr val="FFFFFF"/>
                  </a:solidFill>
                  <a:latin typeface="Athiti SemiBold" panose="00000700000000000000" pitchFamily="2" charset="-34"/>
                  <a:cs typeface="Athiti SemiBold" panose="00000700000000000000" pitchFamily="2" charset="-34"/>
                </a:rPr>
                <a:t>โรงเรียนบ้านสื่อครูบายครูธีร์</a:t>
              </a:r>
              <a:endParaRPr lang="en-US" sz="1873" dirty="0">
                <a:solidFill>
                  <a:srgbClr val="FFFFFF"/>
                </a:solidFill>
                <a:latin typeface="Athiti SemiBold" panose="00000700000000000000" pitchFamily="2" charset="-34"/>
                <a:cs typeface="Athiti SemiBold" panose="00000700000000000000" pitchFamily="2" charset="-34"/>
              </a:endParaRP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412537" y="430458"/>
              <a:ext cx="5568922" cy="3149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46"/>
                </a:lnSpc>
              </a:pPr>
              <a:r>
                <a:rPr lang="en-US" sz="1390">
                  <a:solidFill>
                    <a:srgbClr val="FFFFFF"/>
                  </a:solidFill>
                  <a:latin typeface="Athiti SemiBold" panose="00000700000000000000" pitchFamily="2" charset="-34"/>
                  <a:cs typeface="Athiti SemiBold" panose="00000700000000000000" pitchFamily="2" charset="-34"/>
                </a:rPr>
                <a:t>สำนักงานเขตพื้นที่การศึกษาประถมศึกษาขอนแก่น เขต 3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790936"/>
              <a:ext cx="6393995" cy="639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46"/>
                </a:lnSpc>
              </a:pPr>
              <a:r>
                <a:rPr lang="en-US" sz="1390">
                  <a:solidFill>
                    <a:srgbClr val="FFFFFF"/>
                  </a:solidFill>
                  <a:latin typeface="Athiti SemiBold" panose="00000700000000000000" pitchFamily="2" charset="-34"/>
                  <a:cs typeface="Athiti SemiBold" panose="00000700000000000000" pitchFamily="2" charset="-34"/>
                </a:rPr>
                <a:t>สำนักงานคณะกรรมการการศึกษาขั้นพื้นฐาน </a:t>
              </a:r>
            </a:p>
            <a:p>
              <a:pPr algn="ctr">
                <a:lnSpc>
                  <a:spcPts val="1946"/>
                </a:lnSpc>
              </a:pPr>
              <a:r>
                <a:rPr lang="en-US" sz="1390">
                  <a:solidFill>
                    <a:srgbClr val="FFFFFF"/>
                  </a:solidFill>
                  <a:latin typeface="Athiti SemiBold" panose="00000700000000000000" pitchFamily="2" charset="-34"/>
                  <a:cs typeface="Athiti SemiBold" panose="00000700000000000000" pitchFamily="2" charset="-34"/>
                </a:rPr>
                <a:t>กระทรวงศึกษาธิการ</a:t>
              </a:r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1802384" y="8106429"/>
            <a:ext cx="4177161" cy="458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3"/>
              </a:lnSpc>
            </a:pPr>
            <a:r>
              <a:rPr lang="en-US" sz="2666">
                <a:solidFill>
                  <a:srgbClr val="8C414C"/>
                </a:solidFill>
                <a:latin typeface="Athiti SemiBold" panose="00000700000000000000" pitchFamily="2" charset="-34"/>
                <a:cs typeface="Athiti SemiBold" panose="00000700000000000000" pitchFamily="2" charset="-34"/>
              </a:rPr>
              <a:t>นางสาวสื่อครู บายครูธีร์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2526858" y="8587859"/>
            <a:ext cx="2871498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66"/>
              </a:lnSpc>
            </a:pPr>
            <a:r>
              <a:rPr lang="en-US" sz="1833">
                <a:solidFill>
                  <a:srgbClr val="8C414C"/>
                </a:solidFill>
                <a:latin typeface="Athiti SemiBold" panose="00000700000000000000" pitchFamily="2" charset="-34"/>
                <a:cs typeface="Athiti SemiBold" panose="00000700000000000000" pitchFamily="2" charset="-34"/>
              </a:rPr>
              <a:t>ตำแหน่ง....................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3082154" y="1653372"/>
            <a:ext cx="7054362" cy="5414222"/>
          </a:xfrm>
          <a:custGeom>
            <a:avLst/>
            <a:gdLst/>
            <a:ahLst/>
            <a:cxnLst/>
            <a:rect l="l" t="t" r="r" b="b"/>
            <a:pathLst>
              <a:path w="7054362" h="5414222">
                <a:moveTo>
                  <a:pt x="7054362" y="0"/>
                </a:moveTo>
                <a:lnTo>
                  <a:pt x="0" y="0"/>
                </a:lnTo>
                <a:lnTo>
                  <a:pt x="0" y="5414222"/>
                </a:lnTo>
                <a:lnTo>
                  <a:pt x="7054362" y="5414222"/>
                </a:lnTo>
                <a:lnTo>
                  <a:pt x="7054362" y="0"/>
                </a:lnTo>
                <a:close/>
              </a:path>
            </a:pathLst>
          </a:custGeom>
          <a:blipFill>
            <a:blip r:embed="rId2">
              <a:alphaModFix amt="42000"/>
            </a:blip>
            <a:stretch>
              <a:fillRect/>
            </a:stretch>
          </a:blipFill>
        </p:spPr>
        <p:txBody>
          <a:bodyPr/>
          <a:lstStyle/>
          <a:p>
            <a:endParaRPr lang="th-TH">
              <a:latin typeface="Athiti SemiBold" panose="00000700000000000000" pitchFamily="2" charset="-34"/>
              <a:cs typeface="Athiti SemiBold" panose="00000700000000000000" pitchFamily="2" charset="-34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-2409119" y="1653372"/>
            <a:ext cx="7054362" cy="5414222"/>
          </a:xfrm>
          <a:custGeom>
            <a:avLst/>
            <a:gdLst/>
            <a:ahLst/>
            <a:cxnLst/>
            <a:rect l="l" t="t" r="r" b="b"/>
            <a:pathLst>
              <a:path w="7054362" h="5414222">
                <a:moveTo>
                  <a:pt x="0" y="0"/>
                </a:moveTo>
                <a:lnTo>
                  <a:pt x="7054361" y="0"/>
                </a:lnTo>
                <a:lnTo>
                  <a:pt x="7054361" y="5414222"/>
                </a:lnTo>
                <a:lnTo>
                  <a:pt x="0" y="54142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</a:blip>
            <a:stretch>
              <a:fillRect/>
            </a:stretch>
          </a:blipFill>
        </p:spPr>
        <p:txBody>
          <a:bodyPr/>
          <a:lstStyle/>
          <a:p>
            <a:endParaRPr lang="th-TH">
              <a:latin typeface="Athiti SemiBold" panose="00000700000000000000" pitchFamily="2" charset="-34"/>
              <a:cs typeface="Athiti SemiBold" panose="00000700000000000000" pitchFamily="2" charset="-34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-6098606" y="380184"/>
            <a:ext cx="19138567" cy="9210435"/>
          </a:xfrm>
          <a:custGeom>
            <a:avLst/>
            <a:gdLst/>
            <a:ahLst/>
            <a:cxnLst/>
            <a:rect l="l" t="t" r="r" b="b"/>
            <a:pathLst>
              <a:path w="19138567" h="9210435">
                <a:moveTo>
                  <a:pt x="0" y="0"/>
                </a:moveTo>
                <a:lnTo>
                  <a:pt x="19138567" y="0"/>
                </a:lnTo>
                <a:lnTo>
                  <a:pt x="19138567" y="9210435"/>
                </a:lnTo>
                <a:lnTo>
                  <a:pt x="0" y="92104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h-TH">
              <a:latin typeface="Athiti SemiBold" panose="00000700000000000000" pitchFamily="2" charset="-34"/>
              <a:cs typeface="Athiti SemiBold" panose="00000700000000000000" pitchFamily="2" charset="-34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2421234" y="5591908"/>
            <a:ext cx="3325449" cy="611051"/>
          </a:xfrm>
          <a:custGeom>
            <a:avLst/>
            <a:gdLst/>
            <a:ahLst/>
            <a:cxnLst/>
            <a:rect l="l" t="t" r="r" b="b"/>
            <a:pathLst>
              <a:path w="3325449" h="611051">
                <a:moveTo>
                  <a:pt x="0" y="0"/>
                </a:moveTo>
                <a:lnTo>
                  <a:pt x="3325449" y="0"/>
                </a:lnTo>
                <a:lnTo>
                  <a:pt x="3325449" y="611052"/>
                </a:lnTo>
                <a:lnTo>
                  <a:pt x="0" y="611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>
              <a:latin typeface="Athiti SemiBold" panose="00000700000000000000" pitchFamily="2" charset="-34"/>
              <a:cs typeface="Athiti SemiBold" panose="00000700000000000000" pitchFamily="2" charset="-34"/>
            </a:endParaRPr>
          </a:p>
        </p:txBody>
      </p:sp>
      <p:sp>
        <p:nvSpPr>
          <p:cNvPr id="6" name="Freeform 6"/>
          <p:cNvSpPr/>
          <p:nvPr/>
        </p:nvSpPr>
        <p:spPr>
          <a:xfrm rot="5334834" flipH="1">
            <a:off x="1840690" y="1801558"/>
            <a:ext cx="10112822" cy="2806308"/>
          </a:xfrm>
          <a:custGeom>
            <a:avLst/>
            <a:gdLst/>
            <a:ahLst/>
            <a:cxnLst/>
            <a:rect l="l" t="t" r="r" b="b"/>
            <a:pathLst>
              <a:path w="10112822" h="2806308">
                <a:moveTo>
                  <a:pt x="10112822" y="0"/>
                </a:moveTo>
                <a:lnTo>
                  <a:pt x="0" y="0"/>
                </a:lnTo>
                <a:lnTo>
                  <a:pt x="0" y="2806308"/>
                </a:lnTo>
                <a:lnTo>
                  <a:pt x="10112822" y="2806308"/>
                </a:lnTo>
                <a:lnTo>
                  <a:pt x="10112822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th-TH">
              <a:latin typeface="Athiti SemiBold" panose="00000700000000000000" pitchFamily="2" charset="-34"/>
              <a:cs typeface="Athiti SemiBold" panose="00000700000000000000" pitchFamily="2" charset="-34"/>
            </a:endParaRPr>
          </a:p>
        </p:txBody>
      </p:sp>
      <p:sp>
        <p:nvSpPr>
          <p:cNvPr id="7" name="Freeform 7"/>
          <p:cNvSpPr/>
          <p:nvPr/>
        </p:nvSpPr>
        <p:spPr>
          <a:xfrm rot="5876322">
            <a:off x="207254" y="5782679"/>
            <a:ext cx="3009808" cy="2961334"/>
          </a:xfrm>
          <a:custGeom>
            <a:avLst/>
            <a:gdLst/>
            <a:ahLst/>
            <a:cxnLst/>
            <a:rect l="l" t="t" r="r" b="b"/>
            <a:pathLst>
              <a:path w="3009808" h="2961334">
                <a:moveTo>
                  <a:pt x="0" y="0"/>
                </a:moveTo>
                <a:lnTo>
                  <a:pt x="3009808" y="0"/>
                </a:lnTo>
                <a:lnTo>
                  <a:pt x="3009808" y="2961334"/>
                </a:lnTo>
                <a:lnTo>
                  <a:pt x="0" y="296133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th-TH">
              <a:latin typeface="Athiti SemiBold" panose="00000700000000000000" pitchFamily="2" charset="-34"/>
              <a:cs typeface="Athiti SemiBold" panose="00000700000000000000" pitchFamily="2" charset="-34"/>
            </a:endParaRPr>
          </a:p>
        </p:txBody>
      </p:sp>
      <p:sp>
        <p:nvSpPr>
          <p:cNvPr id="8" name="Freeform 8"/>
          <p:cNvSpPr/>
          <p:nvPr/>
        </p:nvSpPr>
        <p:spPr>
          <a:xfrm rot="5334834" flipH="1" flipV="1">
            <a:off x="-4161826" y="2226622"/>
            <a:ext cx="10112822" cy="2806308"/>
          </a:xfrm>
          <a:custGeom>
            <a:avLst/>
            <a:gdLst/>
            <a:ahLst/>
            <a:cxnLst/>
            <a:rect l="l" t="t" r="r" b="b"/>
            <a:pathLst>
              <a:path w="10112822" h="2806308">
                <a:moveTo>
                  <a:pt x="10112822" y="2806309"/>
                </a:moveTo>
                <a:lnTo>
                  <a:pt x="0" y="2806309"/>
                </a:lnTo>
                <a:lnTo>
                  <a:pt x="0" y="0"/>
                </a:lnTo>
                <a:lnTo>
                  <a:pt x="10112822" y="0"/>
                </a:lnTo>
                <a:lnTo>
                  <a:pt x="10112822" y="2806309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th-TH">
              <a:latin typeface="Athiti SemiBold" panose="00000700000000000000" pitchFamily="2" charset="-34"/>
              <a:cs typeface="Athiti SemiBold" panose="00000700000000000000" pitchFamily="2" charset="-34"/>
            </a:endParaRPr>
          </a:p>
        </p:txBody>
      </p:sp>
      <p:sp>
        <p:nvSpPr>
          <p:cNvPr id="9" name="Freeform 9"/>
          <p:cNvSpPr/>
          <p:nvPr/>
        </p:nvSpPr>
        <p:spPr>
          <a:xfrm rot="5876322">
            <a:off x="-1401154" y="4280686"/>
            <a:ext cx="3720184" cy="3660269"/>
          </a:xfrm>
          <a:custGeom>
            <a:avLst/>
            <a:gdLst/>
            <a:ahLst/>
            <a:cxnLst/>
            <a:rect l="l" t="t" r="r" b="b"/>
            <a:pathLst>
              <a:path w="3720184" h="3660269">
                <a:moveTo>
                  <a:pt x="0" y="0"/>
                </a:moveTo>
                <a:lnTo>
                  <a:pt x="3720184" y="0"/>
                </a:lnTo>
                <a:lnTo>
                  <a:pt x="3720184" y="3660269"/>
                </a:lnTo>
                <a:lnTo>
                  <a:pt x="0" y="366026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th-TH">
              <a:latin typeface="Athiti SemiBold" panose="00000700000000000000" pitchFamily="2" charset="-34"/>
              <a:cs typeface="Athiti SemiBold" panose="00000700000000000000" pitchFamily="2" charset="-34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5124786" y="6097665"/>
            <a:ext cx="2589804" cy="2548094"/>
          </a:xfrm>
          <a:custGeom>
            <a:avLst/>
            <a:gdLst/>
            <a:ahLst/>
            <a:cxnLst/>
            <a:rect l="l" t="t" r="r" b="b"/>
            <a:pathLst>
              <a:path w="2589804" h="2548094">
                <a:moveTo>
                  <a:pt x="0" y="0"/>
                </a:moveTo>
                <a:lnTo>
                  <a:pt x="2589804" y="0"/>
                </a:lnTo>
                <a:lnTo>
                  <a:pt x="2589804" y="2548094"/>
                </a:lnTo>
                <a:lnTo>
                  <a:pt x="0" y="254809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th-TH">
              <a:latin typeface="Athiti SemiBold" panose="00000700000000000000" pitchFamily="2" charset="-34"/>
              <a:cs typeface="Athiti SemiBold" panose="00000700000000000000" pitchFamily="2" charset="-34"/>
            </a:endParaRPr>
          </a:p>
        </p:txBody>
      </p:sp>
      <p:sp>
        <p:nvSpPr>
          <p:cNvPr id="11" name="Freeform 11"/>
          <p:cNvSpPr/>
          <p:nvPr/>
        </p:nvSpPr>
        <p:spPr>
          <a:xfrm rot="-900023">
            <a:off x="5618681" y="5412428"/>
            <a:ext cx="2589804" cy="2548094"/>
          </a:xfrm>
          <a:custGeom>
            <a:avLst/>
            <a:gdLst/>
            <a:ahLst/>
            <a:cxnLst/>
            <a:rect l="l" t="t" r="r" b="b"/>
            <a:pathLst>
              <a:path w="2589804" h="2548094">
                <a:moveTo>
                  <a:pt x="0" y="0"/>
                </a:moveTo>
                <a:lnTo>
                  <a:pt x="2589804" y="0"/>
                </a:lnTo>
                <a:lnTo>
                  <a:pt x="2589804" y="2548094"/>
                </a:lnTo>
                <a:lnTo>
                  <a:pt x="0" y="254809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th-TH">
              <a:latin typeface="Athiti SemiBold" panose="00000700000000000000" pitchFamily="2" charset="-34"/>
              <a:cs typeface="Athiti SemiBold" panose="00000700000000000000" pitchFamily="2" charset="-34"/>
            </a:endParaRPr>
          </a:p>
        </p:txBody>
      </p:sp>
      <p:sp>
        <p:nvSpPr>
          <p:cNvPr id="12" name="Freeform 12"/>
          <p:cNvSpPr/>
          <p:nvPr/>
        </p:nvSpPr>
        <p:spPr>
          <a:xfrm rot="2448860">
            <a:off x="4543157" y="6016882"/>
            <a:ext cx="2754013" cy="2709658"/>
          </a:xfrm>
          <a:custGeom>
            <a:avLst/>
            <a:gdLst/>
            <a:ahLst/>
            <a:cxnLst/>
            <a:rect l="l" t="t" r="r" b="b"/>
            <a:pathLst>
              <a:path w="2754013" h="2709658">
                <a:moveTo>
                  <a:pt x="0" y="0"/>
                </a:moveTo>
                <a:lnTo>
                  <a:pt x="2754013" y="0"/>
                </a:lnTo>
                <a:lnTo>
                  <a:pt x="2754013" y="2709659"/>
                </a:lnTo>
                <a:lnTo>
                  <a:pt x="0" y="270965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th-TH">
              <a:latin typeface="Athiti SemiBold" panose="00000700000000000000" pitchFamily="2" charset="-34"/>
              <a:cs typeface="Athiti SemiBold" panose="00000700000000000000" pitchFamily="2" charset="-34"/>
            </a:endParaRPr>
          </a:p>
        </p:txBody>
      </p:sp>
      <p:sp>
        <p:nvSpPr>
          <p:cNvPr id="13" name="Freeform 13"/>
          <p:cNvSpPr/>
          <p:nvPr/>
        </p:nvSpPr>
        <p:spPr>
          <a:xfrm rot="2448860">
            <a:off x="2061987" y="6399503"/>
            <a:ext cx="2817381" cy="2772006"/>
          </a:xfrm>
          <a:custGeom>
            <a:avLst/>
            <a:gdLst/>
            <a:ahLst/>
            <a:cxnLst/>
            <a:rect l="l" t="t" r="r" b="b"/>
            <a:pathLst>
              <a:path w="2817381" h="2772006">
                <a:moveTo>
                  <a:pt x="0" y="0"/>
                </a:moveTo>
                <a:lnTo>
                  <a:pt x="2817381" y="0"/>
                </a:lnTo>
                <a:lnTo>
                  <a:pt x="2817381" y="2772006"/>
                </a:lnTo>
                <a:lnTo>
                  <a:pt x="0" y="277200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th-TH">
              <a:latin typeface="Athiti SemiBold" panose="00000700000000000000" pitchFamily="2" charset="-34"/>
              <a:cs typeface="Athiti SemiBold" panose="00000700000000000000" pitchFamily="2" charset="-34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3532855" y="2175145"/>
            <a:ext cx="1152248" cy="1599211"/>
          </a:xfrm>
          <a:custGeom>
            <a:avLst/>
            <a:gdLst/>
            <a:ahLst/>
            <a:cxnLst/>
            <a:rect l="l" t="t" r="r" b="b"/>
            <a:pathLst>
              <a:path w="1152248" h="1599211">
                <a:moveTo>
                  <a:pt x="0" y="0"/>
                </a:moveTo>
                <a:lnTo>
                  <a:pt x="1152248" y="0"/>
                </a:lnTo>
                <a:lnTo>
                  <a:pt x="1152248" y="1599212"/>
                </a:lnTo>
                <a:lnTo>
                  <a:pt x="0" y="159921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52608" t="-10745" r="-60732" b="-42969"/>
            </a:stretch>
          </a:blipFill>
        </p:spPr>
        <p:txBody>
          <a:bodyPr/>
          <a:lstStyle/>
          <a:p>
            <a:endParaRPr lang="th-TH">
              <a:latin typeface="Athiti SemiBold" panose="00000700000000000000" pitchFamily="2" charset="-34"/>
              <a:cs typeface="Athiti SemiBold" panose="00000700000000000000" pitchFamily="2" charset="-34"/>
            </a:endParaRPr>
          </a:p>
        </p:txBody>
      </p:sp>
      <p:sp>
        <p:nvSpPr>
          <p:cNvPr id="15" name="Freeform 15"/>
          <p:cNvSpPr/>
          <p:nvPr/>
        </p:nvSpPr>
        <p:spPr>
          <a:xfrm rot="-10087923">
            <a:off x="3701078" y="6849626"/>
            <a:ext cx="1820634" cy="1825197"/>
          </a:xfrm>
          <a:custGeom>
            <a:avLst/>
            <a:gdLst/>
            <a:ahLst/>
            <a:cxnLst/>
            <a:rect l="l" t="t" r="r" b="b"/>
            <a:pathLst>
              <a:path w="1820634" h="1825197">
                <a:moveTo>
                  <a:pt x="0" y="0"/>
                </a:moveTo>
                <a:lnTo>
                  <a:pt x="1820635" y="0"/>
                </a:lnTo>
                <a:lnTo>
                  <a:pt x="1820635" y="1825197"/>
                </a:lnTo>
                <a:lnTo>
                  <a:pt x="0" y="182519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th-TH">
              <a:latin typeface="Athiti SemiBold" panose="00000700000000000000" pitchFamily="2" charset="-34"/>
              <a:cs typeface="Athiti SemiBold" panose="00000700000000000000" pitchFamily="2" charset="-34"/>
            </a:endParaRPr>
          </a:p>
        </p:txBody>
      </p:sp>
      <p:sp>
        <p:nvSpPr>
          <p:cNvPr id="16" name="Freeform 16"/>
          <p:cNvSpPr/>
          <p:nvPr/>
        </p:nvSpPr>
        <p:spPr>
          <a:xfrm rot="-5521297">
            <a:off x="924409" y="5748050"/>
            <a:ext cx="5857872" cy="8255368"/>
          </a:xfrm>
          <a:custGeom>
            <a:avLst/>
            <a:gdLst/>
            <a:ahLst/>
            <a:cxnLst/>
            <a:rect l="l" t="t" r="r" b="b"/>
            <a:pathLst>
              <a:path w="5857872" h="8255368">
                <a:moveTo>
                  <a:pt x="0" y="0"/>
                </a:moveTo>
                <a:lnTo>
                  <a:pt x="5857872" y="0"/>
                </a:lnTo>
                <a:lnTo>
                  <a:pt x="5857872" y="8255369"/>
                </a:lnTo>
                <a:lnTo>
                  <a:pt x="0" y="825536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>
              <a:latin typeface="Athiti SemiBold" panose="00000700000000000000" pitchFamily="2" charset="-34"/>
              <a:cs typeface="Athiti SemiBold" panose="00000700000000000000" pitchFamily="2" charset="-34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-68454" y="7506354"/>
            <a:ext cx="7783044" cy="4828527"/>
          </a:xfrm>
          <a:custGeom>
            <a:avLst/>
            <a:gdLst/>
            <a:ahLst/>
            <a:cxnLst/>
            <a:rect l="l" t="t" r="r" b="b"/>
            <a:pathLst>
              <a:path w="7783044" h="4828527">
                <a:moveTo>
                  <a:pt x="0" y="0"/>
                </a:moveTo>
                <a:lnTo>
                  <a:pt x="7783044" y="0"/>
                </a:lnTo>
                <a:lnTo>
                  <a:pt x="7783044" y="4828528"/>
                </a:lnTo>
                <a:lnTo>
                  <a:pt x="0" y="482852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18337" b="-14844"/>
            </a:stretch>
          </a:blipFill>
        </p:spPr>
        <p:txBody>
          <a:bodyPr/>
          <a:lstStyle/>
          <a:p>
            <a:endParaRPr lang="th-TH">
              <a:latin typeface="Athiti SemiBold" panose="00000700000000000000" pitchFamily="2" charset="-34"/>
              <a:cs typeface="Athiti SemiBold" panose="00000700000000000000" pitchFamily="2" charset="-34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388921" y="3774357"/>
            <a:ext cx="5440116" cy="604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62"/>
              </a:lnSpc>
            </a:pPr>
            <a:r>
              <a:rPr lang="en-US" sz="3473">
                <a:solidFill>
                  <a:srgbClr val="8C414C"/>
                </a:solidFill>
                <a:latin typeface="Athiti SemiBold" panose="00000700000000000000" pitchFamily="2" charset="-34"/>
                <a:cs typeface="Athiti SemiBold" panose="00000700000000000000" pitchFamily="2" charset="-34"/>
              </a:rPr>
              <a:t> รายงานผลการปฏิบัติงาน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25285" y="4340207"/>
            <a:ext cx="5488298" cy="409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44"/>
              </a:lnSpc>
            </a:pPr>
            <a:r>
              <a:rPr lang="en-US" sz="2389" dirty="0" err="1">
                <a:solidFill>
                  <a:srgbClr val="8C414C"/>
                </a:solidFill>
                <a:latin typeface="Athiti SemiBold" panose="00000700000000000000" pitchFamily="2" charset="-34"/>
                <a:cs typeface="Athiti SemiBold" panose="00000700000000000000" pitchFamily="2" charset="-34"/>
              </a:rPr>
              <a:t>ของข้าราชการครูและบุคลากรทางการศึกษา</a:t>
            </a:r>
            <a:endParaRPr lang="en-US" sz="2389" dirty="0">
              <a:solidFill>
                <a:srgbClr val="8C414C"/>
              </a:solidFill>
              <a:latin typeface="Athiti SemiBold" panose="00000700000000000000" pitchFamily="2" charset="-34"/>
              <a:cs typeface="Athiti SemiBold" panose="00000700000000000000" pitchFamily="2" charset="-34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767904" y="4770411"/>
            <a:ext cx="4632109" cy="357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58"/>
              </a:lnSpc>
            </a:pPr>
            <a:r>
              <a:rPr lang="en-US" sz="2042" dirty="0" err="1">
                <a:solidFill>
                  <a:srgbClr val="8C414C"/>
                </a:solidFill>
                <a:latin typeface="Athiti SemiBold" panose="00000700000000000000" pitchFamily="2" charset="-34"/>
                <a:cs typeface="Athiti SemiBold" panose="00000700000000000000" pitchFamily="2" charset="-34"/>
              </a:rPr>
              <a:t>เพื่อประกอบการพิจารณาเลื่อนเงินเดือน</a:t>
            </a:r>
            <a:endParaRPr lang="en-US" sz="2042" dirty="0">
              <a:solidFill>
                <a:srgbClr val="8C414C"/>
              </a:solidFill>
              <a:latin typeface="Athiti SemiBold" panose="00000700000000000000" pitchFamily="2" charset="-34"/>
              <a:cs typeface="Athiti SemiBold" panose="00000700000000000000" pitchFamily="2" charset="-34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2033734" y="5152550"/>
            <a:ext cx="4271401" cy="282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94"/>
              </a:lnSpc>
            </a:pPr>
            <a:r>
              <a:rPr lang="en-US" sz="1639">
                <a:solidFill>
                  <a:srgbClr val="8C414C"/>
                </a:solidFill>
                <a:latin typeface="Athiti SemiBold" panose="00000700000000000000" pitchFamily="2" charset="-34"/>
                <a:cs typeface="Athiti SemiBold" panose="00000700000000000000" pitchFamily="2" charset="-34"/>
              </a:rPr>
              <a:t>ครั้งที่ ๑ ( ๑ ตุลาคม ๒๕๖๖ - ๓๑ มีนาคม ๒๕๖๗)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082154" y="5710444"/>
            <a:ext cx="1925829" cy="346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6"/>
              </a:lnSpc>
            </a:pPr>
            <a:r>
              <a:rPr lang="en-US" sz="1997">
                <a:solidFill>
                  <a:srgbClr val="8C414C"/>
                </a:solidFill>
                <a:latin typeface="Athiti SemiBold" panose="00000700000000000000" pitchFamily="2" charset="-34"/>
                <a:cs typeface="Athiti SemiBold" panose="00000700000000000000" pitchFamily="2" charset="-34"/>
              </a:rPr>
              <a:t>ปีการศึกษา ๒๕๖๖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1594723" y="9129778"/>
            <a:ext cx="4795497" cy="1101652"/>
            <a:chOff x="0" y="-38100"/>
            <a:chExt cx="6393995" cy="1468870"/>
          </a:xfrm>
        </p:grpSpPr>
        <p:sp>
          <p:nvSpPr>
            <p:cNvPr id="24" name="TextBox 24"/>
            <p:cNvSpPr txBox="1"/>
            <p:nvPr/>
          </p:nvSpPr>
          <p:spPr>
            <a:xfrm>
              <a:off x="1115813" y="-38100"/>
              <a:ext cx="3745889" cy="4295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22"/>
                </a:lnSpc>
              </a:pPr>
              <a:r>
                <a:rPr lang="en-US" sz="1873">
                  <a:solidFill>
                    <a:srgbClr val="FFFFFF"/>
                  </a:solidFill>
                  <a:latin typeface="Athiti SemiBold" panose="00000700000000000000" pitchFamily="2" charset="-34"/>
                  <a:cs typeface="Athiti SemiBold" panose="00000700000000000000" pitchFamily="2" charset="-34"/>
                </a:rPr>
                <a:t>โรงเรียนบ้านสื่อครูบายครูธีร์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412537" y="430458"/>
              <a:ext cx="5568922" cy="3149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46"/>
                </a:lnSpc>
              </a:pPr>
              <a:r>
                <a:rPr lang="en-US" sz="1390">
                  <a:solidFill>
                    <a:srgbClr val="FFFFFF"/>
                  </a:solidFill>
                  <a:latin typeface="Athiti SemiBold" panose="00000700000000000000" pitchFamily="2" charset="-34"/>
                  <a:cs typeface="Athiti SemiBold" panose="00000700000000000000" pitchFamily="2" charset="-34"/>
                </a:rPr>
                <a:t>สำนักงานเขตพื้นที่การศึกษาประถมศึกษาขอนแก่น เขต 3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790936"/>
              <a:ext cx="6393995" cy="639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46"/>
                </a:lnSpc>
              </a:pPr>
              <a:r>
                <a:rPr lang="en-US" sz="1390">
                  <a:solidFill>
                    <a:srgbClr val="FFFFFF"/>
                  </a:solidFill>
                  <a:latin typeface="Athiti SemiBold" panose="00000700000000000000" pitchFamily="2" charset="-34"/>
                  <a:cs typeface="Athiti SemiBold" panose="00000700000000000000" pitchFamily="2" charset="-34"/>
                </a:rPr>
                <a:t>สำนักงานคณะกรรมการการศึกษาขั้นพื้นฐาน </a:t>
              </a:r>
            </a:p>
            <a:p>
              <a:pPr algn="ctr">
                <a:lnSpc>
                  <a:spcPts val="1946"/>
                </a:lnSpc>
              </a:pPr>
              <a:r>
                <a:rPr lang="en-US" sz="1390">
                  <a:solidFill>
                    <a:srgbClr val="FFFFFF"/>
                  </a:solidFill>
                  <a:latin typeface="Athiti SemiBold" panose="00000700000000000000" pitchFamily="2" charset="-34"/>
                  <a:cs typeface="Athiti SemiBold" panose="00000700000000000000" pitchFamily="2" charset="-34"/>
                </a:rPr>
                <a:t>กระทรวงศึกษาธิการ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111</Words>
  <Application>Microsoft Office PowerPoint</Application>
  <PresentationFormat>กำหนดเอง</PresentationFormat>
  <Paragraphs>20</Paragraphs>
  <Slides>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</vt:i4>
      </vt:variant>
    </vt:vector>
  </HeadingPairs>
  <TitlesOfParts>
    <vt:vector size="6" baseType="lpstr">
      <vt:lpstr>Calibri</vt:lpstr>
      <vt:lpstr>Athiti SemiBold</vt:lpstr>
      <vt:lpstr>Arial</vt:lpstr>
      <vt:lpstr>Office Theme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ปก002</dc:title>
  <cp:lastModifiedBy>Sumet Ratprachum</cp:lastModifiedBy>
  <cp:revision>2</cp:revision>
  <dcterms:created xsi:type="dcterms:W3CDTF">2006-08-16T00:00:00Z</dcterms:created>
  <dcterms:modified xsi:type="dcterms:W3CDTF">2024-03-04T01:26:25Z</dcterms:modified>
  <dc:identifier>DAF-cNKsV9I</dc:identifier>
</cp:coreProperties>
</file>