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Cordia New" panose="020B0304020202020204" pitchFamily="34" charset="-34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FC Iconic" panose="020B0502040204020203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3E0C5-9179-44D6-992D-EDE1A627321F}" v="16" dt="2022-01-22T07:20:17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2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13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02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023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67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69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7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7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77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162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08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510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7683-4437-445C-860B-8E167BECA987}" type="datetimeFigureOut">
              <a:rPr lang="th-TH" smtClean="0"/>
              <a:t>22/03/67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FB447-69E3-4F65-BF74-DE0DBFE3B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8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E273D73-3D0B-4AC0-8212-43394F84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696" y="469635"/>
            <a:ext cx="4545330" cy="878169"/>
          </a:xfrm>
        </p:spPr>
        <p:txBody>
          <a:bodyPr>
            <a:normAutofit/>
          </a:bodyPr>
          <a:lstStyle/>
          <a:p>
            <a:pPr algn="l"/>
            <a:r>
              <a:rPr lang="th-TH" sz="36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รายงานประจำปีของสถานศึกษา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3E576461-EB45-45C4-AC90-18E375F7955D}"/>
              </a:ext>
            </a:extLst>
          </p:cNvPr>
          <p:cNvSpPr txBox="1">
            <a:spLocks/>
          </p:cNvSpPr>
          <p:nvPr/>
        </p:nvSpPr>
        <p:spPr>
          <a:xfrm>
            <a:off x="2440456" y="1236231"/>
            <a:ext cx="4819650" cy="537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EFBB19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(Self-Assessment Report : SAR)</a:t>
            </a:r>
            <a:endParaRPr lang="th-TH" sz="3200" dirty="0">
              <a:solidFill>
                <a:srgbClr val="EFBB19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="" xmlns:a16="http://schemas.microsoft.com/office/drawing/2014/main" id="{D7276D46-D3F1-460D-A8E5-F4504781EC17}"/>
              </a:ext>
            </a:extLst>
          </p:cNvPr>
          <p:cNvSpPr txBox="1">
            <a:spLocks/>
          </p:cNvSpPr>
          <p:nvPr/>
        </p:nvSpPr>
        <p:spPr>
          <a:xfrm>
            <a:off x="2481096" y="1537202"/>
            <a:ext cx="4819650" cy="878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7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ปีการศึกษา </a:t>
            </a:r>
            <a:r>
              <a:rPr lang="th-TH" sz="5700" b="1" dirty="0" smtClean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๒๕๖๖</a:t>
            </a:r>
            <a:endParaRPr lang="th-TH" sz="5700" b="1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="" xmlns:a16="http://schemas.microsoft.com/office/drawing/2014/main" id="{8AC18B73-740D-4D63-9779-C903DD5C93BB}"/>
              </a:ext>
            </a:extLst>
          </p:cNvPr>
          <p:cNvSpPr/>
          <p:nvPr/>
        </p:nvSpPr>
        <p:spPr>
          <a:xfrm flipH="1">
            <a:off x="2293394" y="912964"/>
            <a:ext cx="45719" cy="12280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DA5A5DA8-D77C-4C65-A58A-0B59BEEEB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5"/>
          <a:stretch/>
        </p:blipFill>
        <p:spPr>
          <a:xfrm>
            <a:off x="924025" y="878239"/>
            <a:ext cx="1250535" cy="1376263"/>
          </a:xfrm>
          <a:prstGeom prst="rect">
            <a:avLst/>
          </a:prstGeom>
        </p:spPr>
      </p:pic>
      <p:sp>
        <p:nvSpPr>
          <p:cNvPr id="40" name="ชื่อเรื่อง 1">
            <a:extLst>
              <a:ext uri="{FF2B5EF4-FFF2-40B4-BE49-F238E27FC236}">
                <a16:creationId xmlns="" xmlns:a16="http://schemas.microsoft.com/office/drawing/2014/main" id="{6DCD205C-F30E-4971-AD2C-C5FB5ADC1E8C}"/>
              </a:ext>
            </a:extLst>
          </p:cNvPr>
          <p:cNvSpPr txBox="1">
            <a:spLocks/>
          </p:cNvSpPr>
          <p:nvPr/>
        </p:nvSpPr>
        <p:spPr>
          <a:xfrm>
            <a:off x="1531379" y="8162613"/>
            <a:ext cx="4819650" cy="537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EFBB19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โรงเรียนบ้านสวายสนิท</a:t>
            </a:r>
          </a:p>
        </p:txBody>
      </p:sp>
      <p:sp>
        <p:nvSpPr>
          <p:cNvPr id="41" name="ชื่อเรื่อง 1">
            <a:extLst>
              <a:ext uri="{FF2B5EF4-FFF2-40B4-BE49-F238E27FC236}">
                <a16:creationId xmlns="" xmlns:a16="http://schemas.microsoft.com/office/drawing/2014/main" id="{1394E2AF-E351-434E-B3A9-07AC2BC12904}"/>
              </a:ext>
            </a:extLst>
          </p:cNvPr>
          <p:cNvSpPr txBox="1">
            <a:spLocks/>
          </p:cNvSpPr>
          <p:nvPr/>
        </p:nvSpPr>
        <p:spPr>
          <a:xfrm>
            <a:off x="1119393" y="8379496"/>
            <a:ext cx="5569495" cy="17079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กลุ่มพัฒนาคุณภาพการศึกษา ๑๒ ตูมสวาย</a:t>
            </a:r>
          </a:p>
          <a:p>
            <a:r>
              <a:rPr lang="th-TH" sz="26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สำนักงานเขตพื้นที่การศึกษาประถมศึกษาศรีสะเกษ เขต ๓</a:t>
            </a:r>
          </a:p>
          <a:p>
            <a:r>
              <a:rPr lang="th-TH" sz="28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สำนักงานคณะกรรมการการศึกษาขั้นพื้นฐาน กระทรวงศึกษาธิการ</a:t>
            </a:r>
          </a:p>
        </p:txBody>
      </p:sp>
      <p:pic>
        <p:nvPicPr>
          <p:cNvPr id="11" name="กราฟิก 10">
            <a:extLst>
              <a:ext uri="{FF2B5EF4-FFF2-40B4-BE49-F238E27FC236}">
                <a16:creationId xmlns="" xmlns:a16="http://schemas.microsoft.com/office/drawing/2014/main" id="{CD2CC04E-315F-41D7-8220-3FBBA3BC8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3668" y="3545048"/>
            <a:ext cx="3853507" cy="3853507"/>
          </a:xfrm>
          <a:prstGeom prst="rect">
            <a:avLst/>
          </a:prstGeom>
        </p:spPr>
      </p:pic>
      <p:sp>
        <p:nvSpPr>
          <p:cNvPr id="14" name="กราฟิก 8">
            <a:extLst>
              <a:ext uri="{FF2B5EF4-FFF2-40B4-BE49-F238E27FC236}">
                <a16:creationId xmlns="" xmlns:a16="http://schemas.microsoft.com/office/drawing/2014/main" id="{8BB786D2-8E21-48CC-A1E6-C98924A0F59A}"/>
              </a:ext>
            </a:extLst>
          </p:cNvPr>
          <p:cNvSpPr/>
          <p:nvPr/>
        </p:nvSpPr>
        <p:spPr>
          <a:xfrm>
            <a:off x="1521126" y="5065673"/>
            <a:ext cx="2145017" cy="2148052"/>
          </a:xfrm>
          <a:custGeom>
            <a:avLst/>
            <a:gdLst>
              <a:gd name="connsiteX0" fmla="*/ 1292955 w 2145017"/>
              <a:gd name="connsiteY0" fmla="*/ 2148053 h 2148052"/>
              <a:gd name="connsiteX1" fmla="*/ 239293 w 2145017"/>
              <a:gd name="connsiteY1" fmla="*/ 2148053 h 2148052"/>
              <a:gd name="connsiteX2" fmla="*/ 12689 w 2145017"/>
              <a:gd name="connsiteY2" fmla="*/ 1831170 h 2148052"/>
              <a:gd name="connsiteX3" fmla="*/ 444623 w 2145017"/>
              <a:gd name="connsiteY3" fmla="*/ 316882 h 2148052"/>
              <a:gd name="connsiteX4" fmla="*/ 852063 w 2145017"/>
              <a:gd name="connsiteY4" fmla="*/ 0 h 2148052"/>
              <a:gd name="connsiteX5" fmla="*/ 1905724 w 2145017"/>
              <a:gd name="connsiteY5" fmla="*/ 0 h 2148052"/>
              <a:gd name="connsiteX6" fmla="*/ 2132328 w 2145017"/>
              <a:gd name="connsiteY6" fmla="*/ 316882 h 2148052"/>
              <a:gd name="connsiteX7" fmla="*/ 1700395 w 2145017"/>
              <a:gd name="connsiteY7" fmla="*/ 1831030 h 2148052"/>
              <a:gd name="connsiteX8" fmla="*/ 1292955 w 2145017"/>
              <a:gd name="connsiteY8" fmla="*/ 2148053 h 214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5017" h="2148052">
                <a:moveTo>
                  <a:pt x="1292955" y="2148053"/>
                </a:moveTo>
                <a:lnTo>
                  <a:pt x="239293" y="2148053"/>
                </a:lnTo>
                <a:cubicBezTo>
                  <a:pt x="64196" y="2148053"/>
                  <a:pt x="-37139" y="2006127"/>
                  <a:pt x="12689" y="1831170"/>
                </a:cubicBezTo>
                <a:lnTo>
                  <a:pt x="444623" y="316882"/>
                </a:lnTo>
                <a:cubicBezTo>
                  <a:pt x="494591" y="141925"/>
                  <a:pt x="676966" y="0"/>
                  <a:pt x="852063" y="0"/>
                </a:cubicBezTo>
                <a:lnTo>
                  <a:pt x="1905724" y="0"/>
                </a:lnTo>
                <a:cubicBezTo>
                  <a:pt x="2080821" y="0"/>
                  <a:pt x="2182156" y="141925"/>
                  <a:pt x="2132328" y="316882"/>
                </a:cubicBezTo>
                <a:lnTo>
                  <a:pt x="1700395" y="1831030"/>
                </a:lnTo>
                <a:cubicBezTo>
                  <a:pt x="1650427" y="2006127"/>
                  <a:pt x="1468052" y="2148053"/>
                  <a:pt x="1292955" y="2148053"/>
                </a:cubicBezTo>
                <a:close/>
              </a:path>
            </a:pathLst>
          </a:custGeom>
          <a:solidFill>
            <a:srgbClr val="D1D3D4"/>
          </a:solidFill>
          <a:ln w="1394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38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8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40</Words>
  <Application>Microsoft Office PowerPoint</Application>
  <PresentationFormat>กำหนดเอง</PresentationFormat>
  <Paragraphs>7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Cordia New</vt:lpstr>
      <vt:lpstr>Calibri Light</vt:lpstr>
      <vt:lpstr>Calibri</vt:lpstr>
      <vt:lpstr>Angsana New</vt:lpstr>
      <vt:lpstr>FC Iconic</vt:lpstr>
      <vt:lpstr>ธีมของ Office</vt:lpstr>
      <vt:lpstr>รายงานประจำปีของสถานศึกษา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รายงานประจำปีของสถานศึกษา</dc:title>
  <dc:creator>Tom Khunakorn TK</dc:creator>
  <cp:lastModifiedBy>Bomb_dekphee</cp:lastModifiedBy>
  <cp:revision>8</cp:revision>
  <dcterms:created xsi:type="dcterms:W3CDTF">2021-03-29T14:12:30Z</dcterms:created>
  <dcterms:modified xsi:type="dcterms:W3CDTF">2024-03-22T13:14:50Z</dcterms:modified>
</cp:coreProperties>
</file>