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4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4EE"/>
    <a:srgbClr val="538234"/>
    <a:srgbClr val="3BCCFF"/>
    <a:srgbClr val="9DC3E7"/>
    <a:srgbClr val="92D14F"/>
    <a:srgbClr val="FFCC2A"/>
    <a:srgbClr val="FFA7A6"/>
    <a:srgbClr val="FFC5C4"/>
    <a:srgbClr val="FF6160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9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7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6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5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0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66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0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05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file:///D:\&#3626;&#3639;&#3656;&#3629;&#3648;&#3614;&#3592;\&#3614;&#3639;&#3657;&#3609;&#3627;&#3621;&#3633;&#3591;V3%20no\&#3626;&#3652;&#3621;&#3604;&#3660;3.JPG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image" Target="../media/image17.JP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BCE292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91092" y="1290109"/>
            <a:ext cx="2459377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216B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200703" y="1228262"/>
            <a:ext cx="245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solidFill>
                <a:schemeClr val="bg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61D6FF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213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E4B4EE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41169" y="1304819"/>
            <a:ext cx="2468988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E4B4EE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191092" y="1246158"/>
            <a:ext cx="239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E4B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E4B4EE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5397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A7A6"/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A7A6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A7A6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41169" y="1304819"/>
            <a:ext cx="2468988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4747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176012" y="1231856"/>
            <a:ext cx="239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solidFill>
                <a:schemeClr val="bg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A7A6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A7A6"/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A7A6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072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92D14F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41169" y="1304819"/>
            <a:ext cx="2468988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538234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176012" y="1242249"/>
            <a:ext cx="239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solidFill>
                <a:schemeClr val="bg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53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solidFill>
                <a:schemeClr val="bg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28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CC2A"/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CC2A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CC2A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41169" y="1304819"/>
            <a:ext cx="2468988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FFCC2A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176012" y="1248282"/>
            <a:ext cx="239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CC2A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CC2A"/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FFCC2A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088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-30876"/>
            <a:ext cx="6858000" cy="793227"/>
          </a:xfrm>
          <a:prstGeom prst="rect">
            <a:avLst/>
          </a:prstGeom>
          <a:solidFill>
            <a:srgbClr val="01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b="70003"/>
          <a:stretch/>
        </p:blipFill>
        <p:spPr>
          <a:xfrm>
            <a:off x="914400" y="-30243"/>
            <a:ext cx="5943624" cy="809752"/>
          </a:xfrm>
          <a:prstGeom prst="rect">
            <a:avLst/>
          </a:prstGeom>
        </p:spPr>
      </p:pic>
      <p:sp>
        <p:nvSpPr>
          <p:cNvPr id="70" name="Freeform 17"/>
          <p:cNvSpPr/>
          <p:nvPr/>
        </p:nvSpPr>
        <p:spPr>
          <a:xfrm>
            <a:off x="435137" y="4337003"/>
            <a:ext cx="3228834" cy="1926909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3BCCFF"/>
          </a:solidFill>
          <a:ln w="28575">
            <a:solidFill>
              <a:schemeClr val="tx1"/>
            </a:solidFill>
          </a:ln>
        </p:spPr>
      </p:sp>
      <p:pic>
        <p:nvPicPr>
          <p:cNvPr id="53" name="รูปภาพ 5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6" b="90000" l="29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630080" y="103788"/>
            <a:ext cx="1426640" cy="11983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0" name="Freeform 70"/>
          <p:cNvSpPr/>
          <p:nvPr/>
        </p:nvSpPr>
        <p:spPr>
          <a:xfrm>
            <a:off x="569087" y="2172500"/>
            <a:ext cx="5735530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3BCCFF"/>
          </a:solidFill>
          <a:ln w="12700">
            <a:solidFill>
              <a:schemeClr val="tx1"/>
            </a:solidFill>
          </a:ln>
        </p:spPr>
      </p:sp>
      <p:sp>
        <p:nvSpPr>
          <p:cNvPr id="9" name="Freeform 17"/>
          <p:cNvSpPr/>
          <p:nvPr/>
        </p:nvSpPr>
        <p:spPr>
          <a:xfrm>
            <a:off x="479971" y="2741503"/>
            <a:ext cx="2593882" cy="94282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3BCCFF"/>
          </a:solidFill>
          <a:ln w="28575">
            <a:solidFill>
              <a:schemeClr val="tx1"/>
            </a:solidFill>
          </a:ln>
        </p:spPr>
      </p:sp>
      <p:sp>
        <p:nvSpPr>
          <p:cNvPr id="6" name="Freeform 70"/>
          <p:cNvSpPr/>
          <p:nvPr/>
        </p:nvSpPr>
        <p:spPr>
          <a:xfrm>
            <a:off x="141169" y="1304819"/>
            <a:ext cx="2468988" cy="387155"/>
          </a:xfrm>
          <a:custGeom>
            <a:avLst/>
            <a:gdLst/>
            <a:ahLst/>
            <a:cxnLst/>
            <a:rect l="l" t="t" r="r" b="b"/>
            <a:pathLst>
              <a:path w="2661203" h="389005">
                <a:moveTo>
                  <a:pt x="1270" y="0"/>
                </a:moveTo>
                <a:lnTo>
                  <a:pt x="2661203" y="15240"/>
                </a:lnTo>
                <a:lnTo>
                  <a:pt x="2629453" y="389005"/>
                </a:lnTo>
                <a:lnTo>
                  <a:pt x="960626" y="389005"/>
                </a:lnTo>
                <a:lnTo>
                  <a:pt x="0" y="362335"/>
                </a:lnTo>
                <a:lnTo>
                  <a:pt x="11430" y="146111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tx1"/>
            </a:solidFill>
          </a:ln>
        </p:spPr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3258950" y="1348022"/>
            <a:ext cx="3305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โรงเรียนบ้านโป่งเอียด </a:t>
            </a:r>
            <a:r>
              <a:rPr lang="th-TH" sz="2200" dirty="0" err="1" smtClean="0">
                <a:latin typeface="FC Daisy" panose="020B0500040200020003" pitchFamily="34" charset="-34"/>
                <a:cs typeface="FC Daisy" panose="020B0500040200020003" pitchFamily="34" charset="-34"/>
              </a:rPr>
              <a:t>สพ</a:t>
            </a:r>
            <a:r>
              <a:rPr lang="th-TH" sz="22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ป.ขอนแก่น เขต 5</a:t>
            </a:r>
            <a:endParaRPr lang="th-TH" sz="22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D804B04-DB7E-4749-9905-A03BDD0A615C}"/>
              </a:ext>
            </a:extLst>
          </p:cNvPr>
          <p:cNvSpPr txBox="1"/>
          <p:nvPr/>
        </p:nvSpPr>
        <p:spPr>
          <a:xfrm>
            <a:off x="176012" y="1247588"/>
            <a:ext cx="239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นางสาวอรพรรณ  พรมวงษา</a:t>
            </a:r>
            <a:endParaRPr lang="th-TH" sz="2400" dirty="0">
              <a:solidFill>
                <a:schemeClr val="bg1"/>
              </a:solidFill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660080" y="771309"/>
            <a:ext cx="397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400" dirty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รายงานผล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</a:t>
            </a:r>
            <a:r>
              <a:rPr lang="th-TH" sz="4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04176" y="2155528"/>
            <a:ext cx="526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วันที่อบรม 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: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ระหว่างวันที่ 1 – 11 เมษายน 2565 จังหวัดขอนแก่น</a:t>
            </a:r>
            <a:r>
              <a:rPr lang="en-US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17857" y="8872639"/>
            <a:ext cx="310027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ลงชื่อ..................................ผู้รายงาน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(นางสาวอรพรรณ  พรมวงษา</a:t>
            </a: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)</a:t>
            </a:r>
          </a:p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ครู</a:t>
            </a:r>
            <a:endParaRPr lang="en-US" dirty="0"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29869" y="8854673"/>
            <a:ext cx="303388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eaLnBrk="0" hangingPunct="0">
              <a:spcBef>
                <a:spcPts val="20"/>
              </a:spcBef>
            </a:pPr>
            <a:r>
              <a:rPr lang="th-TH" dirty="0" smtClean="0">
                <a:solidFill>
                  <a:srgbClr val="000000"/>
                </a:solidFill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ลงชื่อ.................................</a:t>
            </a: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ผู้รับรอง(...........................................................) </a:t>
            </a:r>
            <a:endParaRPr lang="en-US" dirty="0">
              <a:solidFill>
                <a:srgbClr val="666666"/>
              </a:solidFill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  <a:p>
            <a:pPr marL="0" marR="0" algn="ctr">
              <a:spcBef>
                <a:spcPts val="0"/>
              </a:spcBef>
              <a:spcAft>
                <a:spcPts val="1100"/>
              </a:spcAft>
            </a:pPr>
            <a:r>
              <a:rPr lang="th-TH" dirty="0" smtClean="0">
                <a:solidFill>
                  <a:srgbClr val="000000"/>
                </a:solidFill>
                <a:effectLst/>
                <a:latin typeface="FC Daisy" panose="020B0500040200020003" pitchFamily="34" charset="-34"/>
                <a:ea typeface="Times New Roman" panose="02020603050405020304" pitchFamily="18" charset="0"/>
                <a:cs typeface="FC Daisy" panose="020B0500040200020003" pitchFamily="34" charset="-34"/>
              </a:rPr>
              <a:t>ตำแหน่ง ผู้อำนวยการโรงเรียน</a:t>
            </a:r>
            <a:endParaRPr lang="en-US" dirty="0">
              <a:effectLst/>
              <a:latin typeface="FC Daisy" panose="020B0500040200020003" pitchFamily="34" charset="-34"/>
              <a:ea typeface="Times New Roman" panose="02020603050405020304" pitchFamily="18" charset="0"/>
              <a:cs typeface="FC Daisy" panose="020B0500040200020003" pitchFamily="34" charset="-34"/>
            </a:endParaRPr>
          </a:p>
        </p:txBody>
      </p:sp>
      <p:sp>
        <p:nvSpPr>
          <p:cNvPr id="37" name="รูปแบบอิสระ 36"/>
          <p:cNvSpPr/>
          <p:nvPr/>
        </p:nvSpPr>
        <p:spPr>
          <a:xfrm flipV="1">
            <a:off x="569086" y="1824734"/>
            <a:ext cx="5602819" cy="26045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38" name="รูปแบบอิสระ 37"/>
          <p:cNvSpPr/>
          <p:nvPr/>
        </p:nvSpPr>
        <p:spPr>
          <a:xfrm>
            <a:off x="673989" y="1857010"/>
            <a:ext cx="5497917" cy="178553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3B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1" name="รูปแบบอิสระ 40"/>
          <p:cNvSpPr/>
          <p:nvPr/>
        </p:nvSpPr>
        <p:spPr>
          <a:xfrm>
            <a:off x="736196" y="3068480"/>
            <a:ext cx="2035346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3" name="Freeform 17"/>
          <p:cNvSpPr/>
          <p:nvPr/>
        </p:nvSpPr>
        <p:spPr>
          <a:xfrm>
            <a:off x="3243054" y="2719261"/>
            <a:ext cx="3369003" cy="1202295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3BCCFF"/>
          </a:solidFill>
          <a:ln w="28575">
            <a:solidFill>
              <a:schemeClr val="tx1"/>
            </a:solidFill>
          </a:ln>
        </p:spPr>
      </p:sp>
      <p:sp>
        <p:nvSpPr>
          <p:cNvPr id="47" name="รูปแบบอิสระ 46"/>
          <p:cNvSpPr/>
          <p:nvPr/>
        </p:nvSpPr>
        <p:spPr>
          <a:xfrm>
            <a:off x="3719852" y="3091927"/>
            <a:ext cx="2233721" cy="12784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0409" y="2708842"/>
            <a:ext cx="1896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หน่วยงานที่จัด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3383203" y="3100942"/>
            <a:ext cx="3228854" cy="813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กระทรงศึกษาธิการ ร่วมกับ สถาบัน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พัฒนาครู คณาจารย์ และบุคลากรทางการศึกษา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(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สคบศ.)</a:t>
            </a:r>
          </a:p>
        </p:txBody>
      </p:sp>
      <p:sp>
        <p:nvSpPr>
          <p:cNvPr id="52" name="Freeform 17"/>
          <p:cNvSpPr/>
          <p:nvPr/>
        </p:nvSpPr>
        <p:spPr>
          <a:xfrm>
            <a:off x="3863175" y="4179862"/>
            <a:ext cx="2389684" cy="2065700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3BCCFF"/>
          </a:solidFill>
          <a:ln w="28575">
            <a:solidFill>
              <a:schemeClr val="tx1"/>
            </a:solidFill>
          </a:ln>
        </p:spPr>
      </p:sp>
      <p:sp>
        <p:nvSpPr>
          <p:cNvPr id="56" name="รูปแบบอิสระ 55"/>
          <p:cNvSpPr/>
          <p:nvPr/>
        </p:nvSpPr>
        <p:spPr>
          <a:xfrm>
            <a:off x="3960778" y="4507108"/>
            <a:ext cx="2035346" cy="102534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4" name="รูปแบบอิสระ 73"/>
          <p:cNvSpPr/>
          <p:nvPr/>
        </p:nvSpPr>
        <p:spPr>
          <a:xfrm>
            <a:off x="609787" y="4733433"/>
            <a:ext cx="2442385" cy="12631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1375663" y="2687537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หลักสูตร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79971" y="4874777"/>
            <a:ext cx="306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  ได้รับองค์ความรู้ มีความเข้าใจ เกี่ยวกับการออมและการวางแผนการบริหารจัดการทางการเงิน สามารถนำความรู้ไปประยุกต์ใช้ในการวางแผน</a:t>
            </a:r>
            <a:b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</a:br>
            <a:r>
              <a:rPr lang="th-TH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การออมและการบริหารจัดการทางการเงิน</a:t>
            </a:r>
            <a:endParaRPr lang="th-TH" dirty="0">
              <a:ln w="3175">
                <a:noFill/>
              </a:ln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95" name="Freeform 17"/>
          <p:cNvSpPr/>
          <p:nvPr/>
        </p:nvSpPr>
        <p:spPr>
          <a:xfrm>
            <a:off x="1105319" y="6463918"/>
            <a:ext cx="5506738" cy="2196378"/>
          </a:xfrm>
          <a:custGeom>
            <a:avLst/>
            <a:gdLst/>
            <a:ahLst/>
            <a:cxnLst/>
            <a:rect l="l" t="t" r="r" b="b"/>
            <a:pathLst>
              <a:path w="1731727" h="1910369">
                <a:moveTo>
                  <a:pt x="1270" y="0"/>
                </a:moveTo>
                <a:lnTo>
                  <a:pt x="1731727" y="15240"/>
                </a:lnTo>
                <a:lnTo>
                  <a:pt x="1699977" y="1910369"/>
                </a:lnTo>
                <a:lnTo>
                  <a:pt x="623433" y="1910369"/>
                </a:lnTo>
                <a:lnTo>
                  <a:pt x="0" y="1883699"/>
                </a:lnTo>
                <a:lnTo>
                  <a:pt x="11430" y="618533"/>
                </a:lnTo>
                <a:close/>
              </a:path>
            </a:pathLst>
          </a:custGeom>
          <a:solidFill>
            <a:srgbClr val="3BCCFF"/>
          </a:solidFill>
          <a:ln w="28575">
            <a:solidFill>
              <a:schemeClr val="tx1"/>
            </a:solidFill>
          </a:ln>
        </p:spPr>
      </p:sp>
      <p:sp>
        <p:nvSpPr>
          <p:cNvPr id="100" name="สี่เหลี่ยมผืนผ้า 99"/>
          <p:cNvSpPr/>
          <p:nvPr/>
        </p:nvSpPr>
        <p:spPr>
          <a:xfrm>
            <a:off x="2629056" y="642596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ภาพภาพประกอบการอบรม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103" name="TextBox 81">
            <a:extLst>
              <a:ext uri="{FF2B5EF4-FFF2-40B4-BE49-F238E27FC236}">
                <a16:creationId xmlns:a16="http://schemas.microsoft.com/office/drawing/2014/main" id="{ABFCC462-6390-4BE0-8DFA-AB7CAB809055}"/>
              </a:ext>
            </a:extLst>
          </p:cNvPr>
          <p:cNvSpPr txBox="1"/>
          <p:nvPr/>
        </p:nvSpPr>
        <p:spPr>
          <a:xfrm>
            <a:off x="49215" y="9464883"/>
            <a:ext cx="170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รายงานฯ</a:t>
            </a:r>
            <a:r>
              <a:rPr lang="en-US" sz="9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r>
              <a:rPr lang="en-US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Online</a:t>
            </a:r>
            <a:endParaRPr lang="en-US" sz="20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104" name="รูปภาพ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" y="8854673"/>
            <a:ext cx="650952" cy="650952"/>
          </a:xfrm>
          <a:prstGeom prst="rect">
            <a:avLst/>
          </a:prstGeom>
        </p:spPr>
      </p:pic>
      <p:sp>
        <p:nvSpPr>
          <p:cNvPr id="106" name="รูปแบบอิสระ 105"/>
          <p:cNvSpPr/>
          <p:nvPr/>
        </p:nvSpPr>
        <p:spPr>
          <a:xfrm>
            <a:off x="2299074" y="6779453"/>
            <a:ext cx="2636219" cy="165070"/>
          </a:xfrm>
          <a:custGeom>
            <a:avLst/>
            <a:gdLst>
              <a:gd name="connsiteX0" fmla="*/ 0 w 4673600"/>
              <a:gd name="connsiteY0" fmla="*/ 0 h 355619"/>
              <a:gd name="connsiteX1" fmla="*/ 508000 w 4673600"/>
              <a:gd name="connsiteY1" fmla="*/ 270933 h 355619"/>
              <a:gd name="connsiteX2" fmla="*/ 1100667 w 4673600"/>
              <a:gd name="connsiteY2" fmla="*/ 50800 h 355619"/>
              <a:gd name="connsiteX3" fmla="*/ 1642534 w 4673600"/>
              <a:gd name="connsiteY3" fmla="*/ 287867 h 355619"/>
              <a:gd name="connsiteX4" fmla="*/ 2302934 w 4673600"/>
              <a:gd name="connsiteY4" fmla="*/ 50800 h 355619"/>
              <a:gd name="connsiteX5" fmla="*/ 2624667 w 4673600"/>
              <a:gd name="connsiteY5" fmla="*/ 270933 h 355619"/>
              <a:gd name="connsiteX6" fmla="*/ 3386667 w 4673600"/>
              <a:gd name="connsiteY6" fmla="*/ 33867 h 355619"/>
              <a:gd name="connsiteX7" fmla="*/ 3776134 w 4673600"/>
              <a:gd name="connsiteY7" fmla="*/ 355600 h 355619"/>
              <a:gd name="connsiteX8" fmla="*/ 4097867 w 4673600"/>
              <a:gd name="connsiteY8" fmla="*/ 50800 h 355619"/>
              <a:gd name="connsiteX9" fmla="*/ 4487334 w 4673600"/>
              <a:gd name="connsiteY9" fmla="*/ 321733 h 355619"/>
              <a:gd name="connsiteX10" fmla="*/ 4673600 w 4673600"/>
              <a:gd name="connsiteY10" fmla="*/ 33867 h 355619"/>
              <a:gd name="connsiteX0" fmla="*/ 0 w 4524599"/>
              <a:gd name="connsiteY0" fmla="*/ 0 h 404425"/>
              <a:gd name="connsiteX1" fmla="*/ 358999 w 4524599"/>
              <a:gd name="connsiteY1" fmla="*/ 319739 h 404425"/>
              <a:gd name="connsiteX2" fmla="*/ 951666 w 4524599"/>
              <a:gd name="connsiteY2" fmla="*/ 99606 h 404425"/>
              <a:gd name="connsiteX3" fmla="*/ 1493533 w 4524599"/>
              <a:gd name="connsiteY3" fmla="*/ 336673 h 404425"/>
              <a:gd name="connsiteX4" fmla="*/ 2153933 w 4524599"/>
              <a:gd name="connsiteY4" fmla="*/ 99606 h 404425"/>
              <a:gd name="connsiteX5" fmla="*/ 2475666 w 4524599"/>
              <a:gd name="connsiteY5" fmla="*/ 319739 h 404425"/>
              <a:gd name="connsiteX6" fmla="*/ 3237666 w 4524599"/>
              <a:gd name="connsiteY6" fmla="*/ 82673 h 404425"/>
              <a:gd name="connsiteX7" fmla="*/ 3627133 w 4524599"/>
              <a:gd name="connsiteY7" fmla="*/ 404406 h 404425"/>
              <a:gd name="connsiteX8" fmla="*/ 3948866 w 4524599"/>
              <a:gd name="connsiteY8" fmla="*/ 99606 h 404425"/>
              <a:gd name="connsiteX9" fmla="*/ 4338333 w 4524599"/>
              <a:gd name="connsiteY9" fmla="*/ 370539 h 404425"/>
              <a:gd name="connsiteX10" fmla="*/ 4524599 w 4524599"/>
              <a:gd name="connsiteY10" fmla="*/ 82673 h 404425"/>
              <a:gd name="connsiteX0" fmla="*/ 0 w 4524599"/>
              <a:gd name="connsiteY0" fmla="*/ 0 h 370561"/>
              <a:gd name="connsiteX1" fmla="*/ 358999 w 4524599"/>
              <a:gd name="connsiteY1" fmla="*/ 319739 h 370561"/>
              <a:gd name="connsiteX2" fmla="*/ 951666 w 4524599"/>
              <a:gd name="connsiteY2" fmla="*/ 99606 h 370561"/>
              <a:gd name="connsiteX3" fmla="*/ 1493533 w 4524599"/>
              <a:gd name="connsiteY3" fmla="*/ 336673 h 370561"/>
              <a:gd name="connsiteX4" fmla="*/ 2153933 w 4524599"/>
              <a:gd name="connsiteY4" fmla="*/ 99606 h 370561"/>
              <a:gd name="connsiteX5" fmla="*/ 2475666 w 4524599"/>
              <a:gd name="connsiteY5" fmla="*/ 319739 h 370561"/>
              <a:gd name="connsiteX6" fmla="*/ 3237666 w 4524599"/>
              <a:gd name="connsiteY6" fmla="*/ 82673 h 370561"/>
              <a:gd name="connsiteX7" fmla="*/ 3627134 w 4524599"/>
              <a:gd name="connsiteY7" fmla="*/ 306794 h 370561"/>
              <a:gd name="connsiteX8" fmla="*/ 3948866 w 4524599"/>
              <a:gd name="connsiteY8" fmla="*/ 99606 h 370561"/>
              <a:gd name="connsiteX9" fmla="*/ 4338333 w 4524599"/>
              <a:gd name="connsiteY9" fmla="*/ 370539 h 370561"/>
              <a:gd name="connsiteX10" fmla="*/ 4524599 w 4524599"/>
              <a:gd name="connsiteY10" fmla="*/ 82673 h 370561"/>
              <a:gd name="connsiteX0" fmla="*/ 0 w 4524599"/>
              <a:gd name="connsiteY0" fmla="*/ 0 h 336673"/>
              <a:gd name="connsiteX1" fmla="*/ 358999 w 4524599"/>
              <a:gd name="connsiteY1" fmla="*/ 319739 h 336673"/>
              <a:gd name="connsiteX2" fmla="*/ 951666 w 4524599"/>
              <a:gd name="connsiteY2" fmla="*/ 99606 h 336673"/>
              <a:gd name="connsiteX3" fmla="*/ 1493533 w 4524599"/>
              <a:gd name="connsiteY3" fmla="*/ 336673 h 336673"/>
              <a:gd name="connsiteX4" fmla="*/ 2153933 w 4524599"/>
              <a:gd name="connsiteY4" fmla="*/ 99606 h 336673"/>
              <a:gd name="connsiteX5" fmla="*/ 2475666 w 4524599"/>
              <a:gd name="connsiteY5" fmla="*/ 319739 h 336673"/>
              <a:gd name="connsiteX6" fmla="*/ 3237666 w 4524599"/>
              <a:gd name="connsiteY6" fmla="*/ 82673 h 336673"/>
              <a:gd name="connsiteX7" fmla="*/ 3627134 w 4524599"/>
              <a:gd name="connsiteY7" fmla="*/ 306794 h 336673"/>
              <a:gd name="connsiteX8" fmla="*/ 3948866 w 4524599"/>
              <a:gd name="connsiteY8" fmla="*/ 99606 h 336673"/>
              <a:gd name="connsiteX9" fmla="*/ 4288666 w 4524599"/>
              <a:gd name="connsiteY9" fmla="*/ 256659 h 336673"/>
              <a:gd name="connsiteX10" fmla="*/ 4524599 w 4524599"/>
              <a:gd name="connsiteY10" fmla="*/ 82673 h 336673"/>
              <a:gd name="connsiteX0" fmla="*/ 0 w 4524599"/>
              <a:gd name="connsiteY0" fmla="*/ 0 h 320591"/>
              <a:gd name="connsiteX1" fmla="*/ 358999 w 4524599"/>
              <a:gd name="connsiteY1" fmla="*/ 319739 h 320591"/>
              <a:gd name="connsiteX2" fmla="*/ 951666 w 4524599"/>
              <a:gd name="connsiteY2" fmla="*/ 99606 h 320591"/>
              <a:gd name="connsiteX3" fmla="*/ 1493533 w 4524599"/>
              <a:gd name="connsiteY3" fmla="*/ 287867 h 320591"/>
              <a:gd name="connsiteX4" fmla="*/ 2153933 w 4524599"/>
              <a:gd name="connsiteY4" fmla="*/ 99606 h 320591"/>
              <a:gd name="connsiteX5" fmla="*/ 2475666 w 4524599"/>
              <a:gd name="connsiteY5" fmla="*/ 319739 h 320591"/>
              <a:gd name="connsiteX6" fmla="*/ 3237666 w 4524599"/>
              <a:gd name="connsiteY6" fmla="*/ 82673 h 320591"/>
              <a:gd name="connsiteX7" fmla="*/ 3627134 w 4524599"/>
              <a:gd name="connsiteY7" fmla="*/ 306794 h 320591"/>
              <a:gd name="connsiteX8" fmla="*/ 3948866 w 4524599"/>
              <a:gd name="connsiteY8" fmla="*/ 99606 h 320591"/>
              <a:gd name="connsiteX9" fmla="*/ 4288666 w 4524599"/>
              <a:gd name="connsiteY9" fmla="*/ 256659 h 320591"/>
              <a:gd name="connsiteX10" fmla="*/ 4524599 w 4524599"/>
              <a:gd name="connsiteY10" fmla="*/ 82673 h 320591"/>
              <a:gd name="connsiteX0" fmla="*/ 0 w 4557711"/>
              <a:gd name="connsiteY0" fmla="*/ 31223 h 237135"/>
              <a:gd name="connsiteX1" fmla="*/ 392111 w 4557711"/>
              <a:gd name="connsiteY1" fmla="*/ 237082 h 237135"/>
              <a:gd name="connsiteX2" fmla="*/ 984778 w 4557711"/>
              <a:gd name="connsiteY2" fmla="*/ 16949 h 237135"/>
              <a:gd name="connsiteX3" fmla="*/ 1526645 w 4557711"/>
              <a:gd name="connsiteY3" fmla="*/ 205210 h 237135"/>
              <a:gd name="connsiteX4" fmla="*/ 2187045 w 4557711"/>
              <a:gd name="connsiteY4" fmla="*/ 16949 h 237135"/>
              <a:gd name="connsiteX5" fmla="*/ 2508778 w 4557711"/>
              <a:gd name="connsiteY5" fmla="*/ 237082 h 237135"/>
              <a:gd name="connsiteX6" fmla="*/ 3270778 w 4557711"/>
              <a:gd name="connsiteY6" fmla="*/ 16 h 237135"/>
              <a:gd name="connsiteX7" fmla="*/ 3660246 w 4557711"/>
              <a:gd name="connsiteY7" fmla="*/ 224137 h 237135"/>
              <a:gd name="connsiteX8" fmla="*/ 3981978 w 4557711"/>
              <a:gd name="connsiteY8" fmla="*/ 16949 h 237135"/>
              <a:gd name="connsiteX9" fmla="*/ 4321778 w 4557711"/>
              <a:gd name="connsiteY9" fmla="*/ 174002 h 237135"/>
              <a:gd name="connsiteX10" fmla="*/ 4557711 w 4557711"/>
              <a:gd name="connsiteY10" fmla="*/ 16 h 2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7711" h="237135">
                <a:moveTo>
                  <a:pt x="0" y="31223"/>
                </a:moveTo>
                <a:cubicBezTo>
                  <a:pt x="162278" y="162456"/>
                  <a:pt x="227981" y="239461"/>
                  <a:pt x="392111" y="237082"/>
                </a:cubicBezTo>
                <a:cubicBezTo>
                  <a:pt x="556241" y="234703"/>
                  <a:pt x="795689" y="22261"/>
                  <a:pt x="984778" y="16949"/>
                </a:cubicBezTo>
                <a:cubicBezTo>
                  <a:pt x="1173867" y="11637"/>
                  <a:pt x="1326267" y="205210"/>
                  <a:pt x="1526645" y="205210"/>
                </a:cubicBezTo>
                <a:cubicBezTo>
                  <a:pt x="1727023" y="205210"/>
                  <a:pt x="2023356" y="11637"/>
                  <a:pt x="2187045" y="16949"/>
                </a:cubicBezTo>
                <a:cubicBezTo>
                  <a:pt x="2350734" y="22261"/>
                  <a:pt x="2328156" y="239904"/>
                  <a:pt x="2508778" y="237082"/>
                </a:cubicBezTo>
                <a:cubicBezTo>
                  <a:pt x="2689400" y="234260"/>
                  <a:pt x="3078867" y="2174"/>
                  <a:pt x="3270778" y="16"/>
                </a:cubicBezTo>
                <a:cubicBezTo>
                  <a:pt x="3462689" y="-2141"/>
                  <a:pt x="3541713" y="221315"/>
                  <a:pt x="3660246" y="224137"/>
                </a:cubicBezTo>
                <a:cubicBezTo>
                  <a:pt x="3778779" y="226959"/>
                  <a:pt x="3871723" y="25305"/>
                  <a:pt x="3981978" y="16949"/>
                </a:cubicBezTo>
                <a:cubicBezTo>
                  <a:pt x="4092233" y="8593"/>
                  <a:pt x="4225823" y="176824"/>
                  <a:pt x="4321778" y="174002"/>
                </a:cubicBezTo>
                <a:cubicBezTo>
                  <a:pt x="4417733" y="171180"/>
                  <a:pt x="4512555" y="142538"/>
                  <a:pt x="4557711" y="1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Muffin" panose="02000000000000000000" pitchFamily="50" charset="0"/>
              <a:cs typeface="FC Muffin" panose="02000000000000000000" pitchFamily="50" charset="0"/>
            </a:endParaRPr>
          </a:p>
        </p:txBody>
      </p:sp>
      <p:pic>
        <p:nvPicPr>
          <p:cNvPr id="115" name="รูปภาพ 1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340">
            <a:off x="-249288" y="8141166"/>
            <a:ext cx="1119931" cy="1106845"/>
          </a:xfrm>
          <a:prstGeom prst="rect">
            <a:avLst/>
          </a:prstGeom>
        </p:spPr>
      </p:pic>
      <p:pic>
        <p:nvPicPr>
          <p:cNvPr id="118" name="รูปภาพ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6773730"/>
            <a:ext cx="1278336" cy="1917506"/>
          </a:xfrm>
          <a:prstGeom prst="rect">
            <a:avLst/>
          </a:prstGeom>
        </p:spPr>
      </p:pic>
      <p:pic>
        <p:nvPicPr>
          <p:cNvPr id="120" name="รูปภาพ 11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3992" flipH="1">
            <a:off x="5920207" y="4168677"/>
            <a:ext cx="930747" cy="895689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82">
            <a:off x="3084777" y="4000413"/>
            <a:ext cx="686104" cy="7561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5" name="รูปภาพ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27" y="36190"/>
            <a:ext cx="661167" cy="661167"/>
          </a:xfrm>
          <a:prstGeom prst="rect">
            <a:avLst/>
          </a:prstGeom>
        </p:spPr>
      </p:pic>
      <p:sp>
        <p:nvSpPr>
          <p:cNvPr id="40" name="สี่เหลี่ยมผืนผ้า 39"/>
          <p:cNvSpPr/>
          <p:nvPr/>
        </p:nvSpPr>
        <p:spPr>
          <a:xfrm>
            <a:off x="605836" y="3158442"/>
            <a:ext cx="238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"</a:t>
            </a:r>
            <a:r>
              <a:rPr lang="th-TH" sz="2000" dirty="0">
                <a:latin typeface="FC Daisy" panose="020B0500040200020003" pitchFamily="34" charset="-34"/>
                <a:cs typeface="FC Daisy" panose="020B0500040200020003" pitchFamily="34" charset="-34"/>
              </a:rPr>
              <a:t>ครูรุ่นใหม่ หัวใจพอเพียง" รุ่นที่ </a:t>
            </a:r>
            <a:r>
              <a:rPr lang="th-TH" sz="20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5</a:t>
            </a:r>
            <a:r>
              <a:rPr lang="th-TH" sz="2400" dirty="0">
                <a:latin typeface="FC Daisy" panose="020B0500040200020003" pitchFamily="34" charset="-34"/>
                <a:cs typeface="FC Daisy" panose="020B0500040200020003" pitchFamily="34" charset="-34"/>
              </a:rPr>
              <a:t> </a:t>
            </a:r>
            <a:endParaRPr lang="th-TH" sz="2000" dirty="0" smtClean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3" y="4687545"/>
            <a:ext cx="2073186" cy="146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4423775" y="414766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เกียรติบัตร</a:t>
            </a:r>
            <a:endParaRPr lang="en-US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09787" y="4360602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FC Daisy" panose="020B0500040200020003" pitchFamily="34" charset="-34"/>
                <a:cs typeface="FC Daisy" panose="020B0500040200020003" pitchFamily="34" charset="-34"/>
              </a:rPr>
              <a:t>ผลการอบรมและการประยุกต์ใช้</a:t>
            </a:r>
            <a:endParaRPr lang="th-TH" sz="2400" dirty="0">
              <a:latin typeface="FC Daisy" panose="020B0500040200020003" pitchFamily="34" charset="-34"/>
              <a:cs typeface="FC Daisy" panose="020B0500040200020003" pitchFamily="34" charset="-34"/>
            </a:endParaRPr>
          </a:p>
        </p:txBody>
      </p:sp>
      <p:pic>
        <p:nvPicPr>
          <p:cNvPr id="57" name="รูปภาพ 5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2" y="3659313"/>
            <a:ext cx="1264305" cy="88259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92" y="7025288"/>
            <a:ext cx="1784319" cy="141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0" y="7016810"/>
            <a:ext cx="3180590" cy="143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137224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756</Words>
  <Application>Microsoft Office PowerPoint</Application>
  <PresentationFormat>กระดาษ A4 (210x297 มม.)</PresentationFormat>
  <Paragraphs>108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FC Daisy</vt:lpstr>
      <vt:lpstr>FC Muffin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51</cp:revision>
  <dcterms:created xsi:type="dcterms:W3CDTF">2021-09-20T05:23:55Z</dcterms:created>
  <dcterms:modified xsi:type="dcterms:W3CDTF">2022-04-04T02:37:22Z</dcterms:modified>
</cp:coreProperties>
</file>